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ítulo 1025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Clique para editar o estilo do título mestre</a:t>
            </a:r>
          </a:p>
        </p:txBody>
      </p:sp>
      <p:sp>
        <p:nvSpPr>
          <p:cNvPr id="1027" name="Espaço Reservado para Texto 10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Clique para editar os estilos do texto mestre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1028" name="Espaço Reservado para Data 1027"/>
          <p:cNvSpPr/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29" name="Espaço Reservado para Rodapé 102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/>
        </p:txBody>
      </p:sp>
      <p:sp>
        <p:nvSpPr>
          <p:cNvPr id="1030" name="Espaço Reservado para Número de Slide 102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4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040" y="370205"/>
            <a:ext cx="61849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Membros</a:t>
            </a:r>
            <a:r>
              <a:rPr sz="4800" spc="-45" dirty="0"/>
              <a:t> </a:t>
            </a:r>
            <a:r>
              <a:rPr sz="4800" spc="-5" dirty="0"/>
              <a:t>estáticos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969263" y="2950464"/>
            <a:ext cx="7175500" cy="763905"/>
            <a:chOff x="969263" y="2950464"/>
            <a:chExt cx="7175500" cy="763905"/>
          </a:xfrm>
        </p:grpSpPr>
        <p:sp>
          <p:nvSpPr>
            <p:cNvPr id="4" name="object 4"/>
            <p:cNvSpPr/>
            <p:nvPr/>
          </p:nvSpPr>
          <p:spPr>
            <a:xfrm>
              <a:off x="1004315" y="2962656"/>
              <a:ext cx="7104887" cy="67665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69263" y="2950464"/>
              <a:ext cx="7174992" cy="763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42415" y="2980944"/>
              <a:ext cx="7028688" cy="600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42416" y="2980944"/>
            <a:ext cx="7028815" cy="46291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5"/>
              </a:spcBef>
              <a:tabLst>
                <a:tab pos="1330960" algn="l"/>
                <a:tab pos="1582420" algn="l"/>
                <a:tab pos="2272665" algn="l"/>
                <a:tab pos="2945130" algn="l"/>
                <a:tab pos="3411220" algn="l"/>
                <a:tab pos="4001135" algn="l"/>
                <a:tab pos="4238625" algn="l"/>
                <a:tab pos="4740275" algn="l"/>
                <a:tab pos="4990465" algn="l"/>
                <a:tab pos="5575935" algn="l"/>
                <a:tab pos="6618605" algn="l"/>
              </a:tabLst>
            </a:pPr>
            <a:r>
              <a:rPr sz="1400" spc="105" dirty="0">
                <a:latin typeface="Arial"/>
                <a:cs typeface="Arial"/>
              </a:rPr>
              <a:t>Pertencem	</a:t>
            </a:r>
            <a:r>
              <a:rPr sz="1400" spc="45" dirty="0">
                <a:latin typeface="Arial"/>
                <a:cs typeface="Arial"/>
              </a:rPr>
              <a:t>à	</a:t>
            </a:r>
            <a:r>
              <a:rPr sz="1400" spc="-30" dirty="0">
                <a:latin typeface="Arial"/>
                <a:cs typeface="Arial"/>
              </a:rPr>
              <a:t>classe	</a:t>
            </a:r>
            <a:r>
              <a:rPr sz="1400" spc="80" dirty="0">
                <a:latin typeface="Arial"/>
                <a:cs typeface="Arial"/>
              </a:rPr>
              <a:t>como	</a:t>
            </a:r>
            <a:r>
              <a:rPr sz="1400" spc="200" dirty="0">
                <a:latin typeface="Arial"/>
                <a:cs typeface="Arial"/>
              </a:rPr>
              <a:t>um	</a:t>
            </a:r>
            <a:r>
              <a:rPr sz="1400" spc="114" dirty="0">
                <a:latin typeface="Arial"/>
                <a:cs typeface="Arial"/>
              </a:rPr>
              <a:t>todo	</a:t>
            </a:r>
            <a:r>
              <a:rPr sz="1400" spc="-60" dirty="0">
                <a:latin typeface="Arial"/>
                <a:cs typeface="Arial"/>
              </a:rPr>
              <a:t>e	</a:t>
            </a:r>
            <a:r>
              <a:rPr sz="1400" spc="75" dirty="0">
                <a:latin typeface="Arial"/>
                <a:cs typeface="Arial"/>
              </a:rPr>
              <a:t>não	</a:t>
            </a:r>
            <a:r>
              <a:rPr sz="1400" spc="45" dirty="0">
                <a:latin typeface="Arial"/>
                <a:cs typeface="Arial"/>
              </a:rPr>
              <a:t>a	</a:t>
            </a:r>
            <a:r>
              <a:rPr sz="1400" spc="145" dirty="0">
                <a:latin typeface="Arial"/>
                <a:cs typeface="Arial"/>
              </a:rPr>
              <a:t>uma	</a:t>
            </a:r>
            <a:r>
              <a:rPr sz="1400" spc="90" dirty="0">
                <a:latin typeface="Arial"/>
                <a:cs typeface="Arial"/>
              </a:rPr>
              <a:t>instância	</a:t>
            </a:r>
            <a:r>
              <a:rPr sz="1400" spc="60" dirty="0">
                <a:latin typeface="Arial"/>
                <a:cs typeface="Arial"/>
              </a:rPr>
              <a:t>(ou</a:t>
            </a:r>
            <a:endParaRPr sz="14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1400" b="1" spc="5" dirty="0">
                <a:latin typeface="Arial"/>
                <a:cs typeface="Arial"/>
              </a:rPr>
              <a:t>objeto</a:t>
            </a:r>
            <a:r>
              <a:rPr sz="1400" spc="5" dirty="0">
                <a:latin typeface="Arial"/>
                <a:cs typeface="Arial"/>
              </a:rPr>
              <a:t>) </a:t>
            </a:r>
            <a:r>
              <a:rPr sz="1400" spc="20" dirty="0">
                <a:latin typeface="Arial"/>
                <a:cs typeface="Arial"/>
              </a:rPr>
              <a:t>específico </a:t>
            </a:r>
            <a:r>
              <a:rPr sz="1400" spc="105" dirty="0">
                <a:latin typeface="Arial"/>
                <a:cs typeface="Arial"/>
              </a:rPr>
              <a:t>da</a:t>
            </a:r>
            <a:r>
              <a:rPr sz="1400" spc="59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classe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69263" y="2115311"/>
            <a:ext cx="7175500" cy="763905"/>
            <a:chOff x="969263" y="2115311"/>
            <a:chExt cx="7175500" cy="763905"/>
          </a:xfrm>
        </p:grpSpPr>
        <p:sp>
          <p:nvSpPr>
            <p:cNvPr id="9" name="object 9"/>
            <p:cNvSpPr/>
            <p:nvPr/>
          </p:nvSpPr>
          <p:spPr>
            <a:xfrm>
              <a:off x="1004315" y="2127483"/>
              <a:ext cx="7104887" cy="6751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9263" y="2115311"/>
              <a:ext cx="7174992" cy="7635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42415" y="2145791"/>
              <a:ext cx="7028688" cy="5989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42416" y="2145792"/>
            <a:ext cx="7028815" cy="45910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1440" marR="83820">
              <a:lnSpc>
                <a:spcPct val="103000"/>
              </a:lnSpc>
              <a:spcBef>
                <a:spcPts val="125"/>
              </a:spcBef>
            </a:pPr>
            <a:r>
              <a:rPr sz="1400" spc="65" dirty="0">
                <a:latin typeface="Arial"/>
                <a:cs typeface="Arial"/>
              </a:rPr>
              <a:t>Métodos </a:t>
            </a:r>
            <a:r>
              <a:rPr sz="1400" spc="15" dirty="0">
                <a:latin typeface="Arial"/>
                <a:cs typeface="Arial"/>
              </a:rPr>
              <a:t>que </a:t>
            </a:r>
            <a:r>
              <a:rPr sz="1400" spc="110" dirty="0">
                <a:latin typeface="Arial"/>
                <a:cs typeface="Arial"/>
              </a:rPr>
              <a:t>podem </a:t>
            </a:r>
            <a:r>
              <a:rPr sz="1400" spc="30" dirty="0">
                <a:latin typeface="Arial"/>
                <a:cs typeface="Arial"/>
              </a:rPr>
              <a:t>ser </a:t>
            </a:r>
            <a:r>
              <a:rPr sz="1400" spc="50" dirty="0">
                <a:latin typeface="Arial"/>
                <a:cs typeface="Arial"/>
              </a:rPr>
              <a:t>invocados </a:t>
            </a:r>
            <a:r>
              <a:rPr sz="1400" spc="40" dirty="0">
                <a:latin typeface="Arial"/>
                <a:cs typeface="Arial"/>
              </a:rPr>
              <a:t>sem </a:t>
            </a:r>
            <a:r>
              <a:rPr sz="1400" spc="15" dirty="0">
                <a:latin typeface="Arial"/>
                <a:cs typeface="Arial"/>
              </a:rPr>
              <a:t>que </a:t>
            </a:r>
            <a:r>
              <a:rPr sz="1400" spc="190" dirty="0">
                <a:latin typeface="Arial"/>
                <a:cs typeface="Arial"/>
              </a:rPr>
              <a:t>um </a:t>
            </a:r>
            <a:r>
              <a:rPr sz="1400" spc="75" dirty="0">
                <a:latin typeface="Arial"/>
                <a:cs typeface="Arial"/>
              </a:rPr>
              <a:t>objeto </a:t>
            </a:r>
            <a:r>
              <a:rPr sz="1400" spc="110" dirty="0">
                <a:latin typeface="Arial"/>
                <a:cs typeface="Arial"/>
              </a:rPr>
              <a:t>tenha </a:t>
            </a:r>
            <a:r>
              <a:rPr sz="1400" spc="35" dirty="0">
                <a:latin typeface="Arial"/>
                <a:cs typeface="Arial"/>
              </a:rPr>
              <a:t>sido  </a:t>
            </a:r>
            <a:r>
              <a:rPr sz="1400" spc="85" dirty="0">
                <a:latin typeface="Arial"/>
                <a:cs typeface="Arial"/>
              </a:rPr>
              <a:t>instanciado </a:t>
            </a:r>
            <a:r>
              <a:rPr sz="1400" spc="50" dirty="0">
                <a:latin typeface="Arial"/>
                <a:cs typeface="Arial"/>
              </a:rPr>
              <a:t>pela </a:t>
            </a:r>
            <a:r>
              <a:rPr sz="1400" spc="-30" dirty="0">
                <a:latin typeface="Arial"/>
                <a:cs typeface="Arial"/>
              </a:rPr>
              <a:t>classe </a:t>
            </a:r>
            <a:r>
              <a:rPr sz="1400" spc="50" dirty="0">
                <a:latin typeface="Arial"/>
                <a:cs typeface="Arial"/>
              </a:rPr>
              <a:t>(sem </a:t>
            </a:r>
            <a:r>
              <a:rPr sz="1400" spc="90" dirty="0">
                <a:latin typeface="Arial"/>
                <a:cs typeface="Arial"/>
              </a:rPr>
              <a:t>invocar </a:t>
            </a:r>
            <a:r>
              <a:rPr sz="1400" spc="45" dirty="0">
                <a:latin typeface="Arial"/>
                <a:cs typeface="Arial"/>
              </a:rPr>
              <a:t>a </a:t>
            </a:r>
            <a:r>
              <a:rPr sz="1400" spc="100" dirty="0">
                <a:latin typeface="Arial"/>
                <a:cs typeface="Arial"/>
              </a:rPr>
              <a:t>palavra </a:t>
            </a:r>
            <a:r>
              <a:rPr sz="1400" spc="30" dirty="0">
                <a:latin typeface="Arial"/>
                <a:cs typeface="Arial"/>
              </a:rPr>
              <a:t>chave</a:t>
            </a:r>
            <a:r>
              <a:rPr sz="1400" spc="420" dirty="0">
                <a:latin typeface="Arial"/>
                <a:cs typeface="Arial"/>
              </a:rPr>
              <a:t> </a:t>
            </a:r>
            <a:r>
              <a:rPr sz="1400" b="1" spc="55" dirty="0">
                <a:latin typeface="Arial"/>
                <a:cs typeface="Arial"/>
              </a:rPr>
              <a:t>new</a:t>
            </a:r>
            <a:r>
              <a:rPr sz="1400" spc="5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4000" y="1442720"/>
            <a:ext cx="565785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Georgia"/>
                <a:cs typeface="Georgia"/>
              </a:rPr>
              <a:t>NomeClasse.nomeMetodoEstatico(argumentos);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09305" y="3971954"/>
            <a:ext cx="6727257" cy="1609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3450" y="371475"/>
            <a:ext cx="702881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Referências</a:t>
            </a:r>
            <a:r>
              <a:rPr spc="-105" dirty="0"/>
              <a:t> </a:t>
            </a:r>
            <a:r>
              <a:rPr dirty="0"/>
              <a:t>polimórficas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411620" y="2309295"/>
            <a:ext cx="6437630" cy="1711325"/>
            <a:chOff x="1411620" y="2309295"/>
            <a:chExt cx="6437630" cy="1711325"/>
          </a:xfrm>
        </p:grpSpPr>
        <p:sp>
          <p:nvSpPr>
            <p:cNvPr id="4" name="object 4"/>
            <p:cNvSpPr/>
            <p:nvPr/>
          </p:nvSpPr>
          <p:spPr>
            <a:xfrm>
              <a:off x="1411620" y="2309295"/>
              <a:ext cx="6392338" cy="171117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47265" y="2637282"/>
              <a:ext cx="1512570" cy="216535"/>
            </a:xfrm>
            <a:custGeom>
              <a:avLst/>
              <a:gdLst/>
              <a:ahLst/>
              <a:cxnLst/>
              <a:rect l="l" t="t" r="r" b="b"/>
              <a:pathLst>
                <a:path w="1512570" h="216535">
                  <a:moveTo>
                    <a:pt x="0" y="0"/>
                  </a:moveTo>
                  <a:lnTo>
                    <a:pt x="1512188" y="0"/>
                  </a:lnTo>
                </a:path>
                <a:path w="1512570" h="216535">
                  <a:moveTo>
                    <a:pt x="1511808" y="0"/>
                  </a:moveTo>
                  <a:lnTo>
                    <a:pt x="1511808" y="216026"/>
                  </a:lnTo>
                </a:path>
                <a:path w="1512570" h="216535">
                  <a:moveTo>
                    <a:pt x="0" y="216407"/>
                  </a:moveTo>
                  <a:lnTo>
                    <a:pt x="1512188" y="216407"/>
                  </a:lnTo>
                </a:path>
                <a:path w="1512570" h="216535">
                  <a:moveTo>
                    <a:pt x="0" y="0"/>
                  </a:moveTo>
                  <a:lnTo>
                    <a:pt x="0" y="216026"/>
                  </a:lnTo>
                </a:path>
              </a:pathLst>
            </a:custGeom>
            <a:ln w="19812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5481" y="2637282"/>
              <a:ext cx="4363720" cy="222250"/>
            </a:xfrm>
            <a:custGeom>
              <a:avLst/>
              <a:gdLst/>
              <a:ahLst/>
              <a:cxnLst/>
              <a:rect l="l" t="t" r="r" b="b"/>
              <a:pathLst>
                <a:path w="4363720" h="222250">
                  <a:moveTo>
                    <a:pt x="0" y="0"/>
                  </a:moveTo>
                  <a:lnTo>
                    <a:pt x="4361434" y="5333"/>
                  </a:lnTo>
                </a:path>
                <a:path w="4363720" h="222250">
                  <a:moveTo>
                    <a:pt x="0" y="216407"/>
                  </a:moveTo>
                  <a:lnTo>
                    <a:pt x="4361434" y="219455"/>
                  </a:lnTo>
                </a:path>
                <a:path w="4363720" h="222250">
                  <a:moveTo>
                    <a:pt x="0" y="0"/>
                  </a:moveTo>
                  <a:lnTo>
                    <a:pt x="0" y="216026"/>
                  </a:lnTo>
                </a:path>
                <a:path w="4363720" h="222250">
                  <a:moveTo>
                    <a:pt x="4363212" y="6095"/>
                  </a:moveTo>
                  <a:lnTo>
                    <a:pt x="4363212" y="222122"/>
                  </a:lnTo>
                </a:path>
              </a:pathLst>
            </a:custGeom>
            <a:ln w="19812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058670" y="4624222"/>
            <a:ext cx="5818505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3000"/>
              </a:lnSpc>
              <a:spcBef>
                <a:spcPts val="100"/>
              </a:spcBef>
            </a:pPr>
            <a:r>
              <a:rPr sz="1600" spc="145" dirty="0">
                <a:latin typeface="Arial"/>
                <a:cs typeface="Arial"/>
              </a:rPr>
              <a:t>Uma </a:t>
            </a:r>
            <a:r>
              <a:rPr sz="1600" spc="80" dirty="0">
                <a:latin typeface="Arial"/>
                <a:cs typeface="Arial"/>
              </a:rPr>
              <a:t>variável </a:t>
            </a:r>
            <a:r>
              <a:rPr sz="1600" spc="50" dirty="0">
                <a:latin typeface="Arial"/>
                <a:cs typeface="Arial"/>
              </a:rPr>
              <a:t>de </a:t>
            </a:r>
            <a:r>
              <a:rPr sz="1600" spc="85" dirty="0">
                <a:latin typeface="Arial"/>
                <a:cs typeface="Arial"/>
              </a:rPr>
              <a:t>referência </a:t>
            </a:r>
            <a:r>
              <a:rPr sz="1600" spc="50" dirty="0">
                <a:latin typeface="Arial"/>
                <a:cs typeface="Arial"/>
              </a:rPr>
              <a:t>de </a:t>
            </a:r>
            <a:r>
              <a:rPr sz="1600" spc="145" dirty="0">
                <a:latin typeface="Arial"/>
                <a:cs typeface="Arial"/>
              </a:rPr>
              <a:t>uma </a:t>
            </a:r>
            <a:r>
              <a:rPr sz="1600" spc="-30" dirty="0">
                <a:latin typeface="Arial"/>
                <a:cs typeface="Arial"/>
              </a:rPr>
              <a:t>classe </a:t>
            </a:r>
            <a:r>
              <a:rPr sz="1600" spc="80" dirty="0">
                <a:latin typeface="Arial"/>
                <a:cs typeface="Arial"/>
              </a:rPr>
              <a:t>mais </a:t>
            </a:r>
            <a:r>
              <a:rPr sz="1600" spc="65" dirty="0">
                <a:latin typeface="Arial"/>
                <a:cs typeface="Arial"/>
              </a:rPr>
              <a:t>genérica  </a:t>
            </a:r>
            <a:r>
              <a:rPr sz="1600" spc="20" dirty="0">
                <a:latin typeface="Arial"/>
                <a:cs typeface="Arial"/>
              </a:rPr>
              <a:t>(superclasse) </a:t>
            </a:r>
            <a:r>
              <a:rPr sz="1600" spc="65" dirty="0">
                <a:latin typeface="Arial"/>
                <a:cs typeface="Arial"/>
              </a:rPr>
              <a:t>pode receber </a:t>
            </a:r>
            <a:r>
              <a:rPr sz="1600" spc="85" dirty="0">
                <a:latin typeface="Arial"/>
                <a:cs typeface="Arial"/>
              </a:rPr>
              <a:t>referência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45" dirty="0">
                <a:latin typeface="Arial"/>
                <a:cs typeface="Arial"/>
              </a:rPr>
              <a:t>objetos </a:t>
            </a:r>
            <a:r>
              <a:rPr sz="1600" spc="50" dirty="0">
                <a:latin typeface="Arial"/>
                <a:cs typeface="Arial"/>
              </a:rPr>
              <a:t>de  </a:t>
            </a:r>
            <a:r>
              <a:rPr sz="1600" spc="-45" dirty="0">
                <a:latin typeface="Arial"/>
                <a:cs typeface="Arial"/>
              </a:rPr>
              <a:t>classes </a:t>
            </a:r>
            <a:r>
              <a:rPr sz="1600" spc="80" dirty="0">
                <a:latin typeface="Arial"/>
                <a:cs typeface="Arial"/>
              </a:rPr>
              <a:t>mais </a:t>
            </a:r>
            <a:r>
              <a:rPr sz="1600" spc="20" dirty="0">
                <a:latin typeface="Arial"/>
                <a:cs typeface="Arial"/>
              </a:rPr>
              <a:t>especializadas </a:t>
            </a:r>
            <a:r>
              <a:rPr sz="1600" spc="5" dirty="0">
                <a:latin typeface="Arial"/>
                <a:cs typeface="Arial"/>
              </a:rPr>
              <a:t>(as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subclasses).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8616" y="4776215"/>
            <a:ext cx="713232" cy="612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384290" y="1913890"/>
            <a:ext cx="143002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5" dirty="0">
                <a:latin typeface="Arial"/>
                <a:cs typeface="Arial"/>
              </a:rPr>
              <a:t>Instância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990" y="1729105"/>
            <a:ext cx="160401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Arial"/>
                <a:cs typeface="Arial"/>
              </a:rPr>
              <a:t>Referência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2251" y="1837817"/>
            <a:ext cx="7654925" cy="923925"/>
            <a:chOff x="492251" y="1837817"/>
            <a:chExt cx="7654925" cy="923925"/>
          </a:xfrm>
        </p:grpSpPr>
        <p:sp>
          <p:nvSpPr>
            <p:cNvPr id="12" name="object 12"/>
            <p:cNvSpPr/>
            <p:nvPr/>
          </p:nvSpPr>
          <p:spPr>
            <a:xfrm>
              <a:off x="492251" y="1837817"/>
              <a:ext cx="1255395" cy="923925"/>
            </a:xfrm>
            <a:custGeom>
              <a:avLst/>
              <a:gdLst/>
              <a:ahLst/>
              <a:cxnLst/>
              <a:rect l="l" t="t" r="r" b="b"/>
              <a:pathLst>
                <a:path w="1255395" h="923925">
                  <a:moveTo>
                    <a:pt x="1254887" y="903986"/>
                  </a:moveTo>
                  <a:lnTo>
                    <a:pt x="1195451" y="903986"/>
                  </a:lnTo>
                  <a:lnTo>
                    <a:pt x="1195451" y="923798"/>
                  </a:lnTo>
                  <a:lnTo>
                    <a:pt x="1254887" y="923798"/>
                  </a:lnTo>
                  <a:lnTo>
                    <a:pt x="1254887" y="903986"/>
                  </a:lnTo>
                  <a:close/>
                </a:path>
                <a:path w="1255395" h="923925">
                  <a:moveTo>
                    <a:pt x="1175639" y="903986"/>
                  </a:moveTo>
                  <a:lnTo>
                    <a:pt x="1116203" y="903986"/>
                  </a:lnTo>
                  <a:lnTo>
                    <a:pt x="1116203" y="923798"/>
                  </a:lnTo>
                  <a:lnTo>
                    <a:pt x="1175639" y="923798"/>
                  </a:lnTo>
                  <a:lnTo>
                    <a:pt x="1175639" y="903986"/>
                  </a:lnTo>
                  <a:close/>
                </a:path>
                <a:path w="1255395" h="923925">
                  <a:moveTo>
                    <a:pt x="1096391" y="903986"/>
                  </a:moveTo>
                  <a:lnTo>
                    <a:pt x="1036955" y="903986"/>
                  </a:lnTo>
                  <a:lnTo>
                    <a:pt x="1036955" y="923798"/>
                  </a:lnTo>
                  <a:lnTo>
                    <a:pt x="1096391" y="923798"/>
                  </a:lnTo>
                  <a:lnTo>
                    <a:pt x="1096391" y="903986"/>
                  </a:lnTo>
                  <a:close/>
                </a:path>
                <a:path w="1255395" h="923925">
                  <a:moveTo>
                    <a:pt x="1017143" y="903986"/>
                  </a:moveTo>
                  <a:lnTo>
                    <a:pt x="957707" y="903986"/>
                  </a:lnTo>
                  <a:lnTo>
                    <a:pt x="957707" y="923798"/>
                  </a:lnTo>
                  <a:lnTo>
                    <a:pt x="1017143" y="923798"/>
                  </a:lnTo>
                  <a:lnTo>
                    <a:pt x="1017143" y="903986"/>
                  </a:lnTo>
                  <a:close/>
                </a:path>
                <a:path w="1255395" h="923925">
                  <a:moveTo>
                    <a:pt x="937894" y="903986"/>
                  </a:moveTo>
                  <a:lnTo>
                    <a:pt x="878459" y="903986"/>
                  </a:lnTo>
                  <a:lnTo>
                    <a:pt x="878459" y="923798"/>
                  </a:lnTo>
                  <a:lnTo>
                    <a:pt x="937894" y="923798"/>
                  </a:lnTo>
                  <a:lnTo>
                    <a:pt x="937894" y="903986"/>
                  </a:lnTo>
                  <a:close/>
                </a:path>
                <a:path w="1255395" h="923925">
                  <a:moveTo>
                    <a:pt x="858647" y="903986"/>
                  </a:moveTo>
                  <a:lnTo>
                    <a:pt x="799211" y="903986"/>
                  </a:lnTo>
                  <a:lnTo>
                    <a:pt x="799211" y="923798"/>
                  </a:lnTo>
                  <a:lnTo>
                    <a:pt x="858647" y="923798"/>
                  </a:lnTo>
                  <a:lnTo>
                    <a:pt x="858647" y="903986"/>
                  </a:lnTo>
                  <a:close/>
                </a:path>
                <a:path w="1255395" h="923925">
                  <a:moveTo>
                    <a:pt x="779399" y="903986"/>
                  </a:moveTo>
                  <a:lnTo>
                    <a:pt x="719963" y="903986"/>
                  </a:lnTo>
                  <a:lnTo>
                    <a:pt x="719963" y="923798"/>
                  </a:lnTo>
                  <a:lnTo>
                    <a:pt x="779399" y="923798"/>
                  </a:lnTo>
                  <a:lnTo>
                    <a:pt x="779399" y="903986"/>
                  </a:lnTo>
                  <a:close/>
                </a:path>
                <a:path w="1255395" h="923925">
                  <a:moveTo>
                    <a:pt x="700151" y="903986"/>
                  </a:moveTo>
                  <a:lnTo>
                    <a:pt x="640715" y="903986"/>
                  </a:lnTo>
                  <a:lnTo>
                    <a:pt x="640715" y="923798"/>
                  </a:lnTo>
                  <a:lnTo>
                    <a:pt x="700151" y="923798"/>
                  </a:lnTo>
                  <a:lnTo>
                    <a:pt x="700151" y="903986"/>
                  </a:lnTo>
                  <a:close/>
                </a:path>
                <a:path w="1255395" h="923925">
                  <a:moveTo>
                    <a:pt x="620903" y="903986"/>
                  </a:moveTo>
                  <a:lnTo>
                    <a:pt x="561467" y="903986"/>
                  </a:lnTo>
                  <a:lnTo>
                    <a:pt x="561467" y="923798"/>
                  </a:lnTo>
                  <a:lnTo>
                    <a:pt x="620903" y="923798"/>
                  </a:lnTo>
                  <a:lnTo>
                    <a:pt x="620903" y="903986"/>
                  </a:lnTo>
                  <a:close/>
                </a:path>
                <a:path w="1255395" h="923925">
                  <a:moveTo>
                    <a:pt x="541655" y="903986"/>
                  </a:moveTo>
                  <a:lnTo>
                    <a:pt x="482219" y="903986"/>
                  </a:lnTo>
                  <a:lnTo>
                    <a:pt x="482219" y="923798"/>
                  </a:lnTo>
                  <a:lnTo>
                    <a:pt x="541655" y="923798"/>
                  </a:lnTo>
                  <a:lnTo>
                    <a:pt x="541655" y="903986"/>
                  </a:lnTo>
                  <a:close/>
                </a:path>
                <a:path w="1255395" h="923925">
                  <a:moveTo>
                    <a:pt x="462407" y="903986"/>
                  </a:moveTo>
                  <a:lnTo>
                    <a:pt x="402970" y="903986"/>
                  </a:lnTo>
                  <a:lnTo>
                    <a:pt x="402970" y="923798"/>
                  </a:lnTo>
                  <a:lnTo>
                    <a:pt x="462407" y="923798"/>
                  </a:lnTo>
                  <a:lnTo>
                    <a:pt x="462407" y="903986"/>
                  </a:lnTo>
                  <a:close/>
                </a:path>
                <a:path w="1255395" h="923925">
                  <a:moveTo>
                    <a:pt x="383159" y="903986"/>
                  </a:moveTo>
                  <a:lnTo>
                    <a:pt x="323723" y="903986"/>
                  </a:lnTo>
                  <a:lnTo>
                    <a:pt x="323723" y="923798"/>
                  </a:lnTo>
                  <a:lnTo>
                    <a:pt x="383159" y="923798"/>
                  </a:lnTo>
                  <a:lnTo>
                    <a:pt x="383159" y="903986"/>
                  </a:lnTo>
                  <a:close/>
                </a:path>
                <a:path w="1255395" h="923925">
                  <a:moveTo>
                    <a:pt x="303911" y="903986"/>
                  </a:moveTo>
                  <a:lnTo>
                    <a:pt x="244475" y="903986"/>
                  </a:lnTo>
                  <a:lnTo>
                    <a:pt x="244475" y="923798"/>
                  </a:lnTo>
                  <a:lnTo>
                    <a:pt x="303911" y="923798"/>
                  </a:lnTo>
                  <a:lnTo>
                    <a:pt x="303911" y="903986"/>
                  </a:lnTo>
                  <a:close/>
                </a:path>
                <a:path w="1255395" h="923925">
                  <a:moveTo>
                    <a:pt x="224663" y="903986"/>
                  </a:moveTo>
                  <a:lnTo>
                    <a:pt x="165227" y="903986"/>
                  </a:lnTo>
                  <a:lnTo>
                    <a:pt x="165227" y="923798"/>
                  </a:lnTo>
                  <a:lnTo>
                    <a:pt x="224663" y="923798"/>
                  </a:lnTo>
                  <a:lnTo>
                    <a:pt x="224663" y="903986"/>
                  </a:lnTo>
                  <a:close/>
                </a:path>
                <a:path w="1255395" h="923925">
                  <a:moveTo>
                    <a:pt x="145415" y="903986"/>
                  </a:moveTo>
                  <a:lnTo>
                    <a:pt x="85979" y="903986"/>
                  </a:lnTo>
                  <a:lnTo>
                    <a:pt x="85979" y="923798"/>
                  </a:lnTo>
                  <a:lnTo>
                    <a:pt x="145415" y="923798"/>
                  </a:lnTo>
                  <a:lnTo>
                    <a:pt x="145415" y="903986"/>
                  </a:lnTo>
                  <a:close/>
                </a:path>
                <a:path w="1255395" h="923925">
                  <a:moveTo>
                    <a:pt x="16637" y="910717"/>
                  </a:moveTo>
                  <a:lnTo>
                    <a:pt x="0" y="910717"/>
                  </a:lnTo>
                  <a:lnTo>
                    <a:pt x="0" y="919353"/>
                  </a:lnTo>
                  <a:lnTo>
                    <a:pt x="4445" y="923798"/>
                  </a:lnTo>
                  <a:lnTo>
                    <a:pt x="66167" y="923798"/>
                  </a:lnTo>
                  <a:lnTo>
                    <a:pt x="66167" y="913892"/>
                  </a:lnTo>
                  <a:lnTo>
                    <a:pt x="19812" y="913892"/>
                  </a:lnTo>
                  <a:lnTo>
                    <a:pt x="16637" y="910717"/>
                  </a:lnTo>
                  <a:close/>
                </a:path>
                <a:path w="1255395" h="923925">
                  <a:moveTo>
                    <a:pt x="66167" y="903986"/>
                  </a:moveTo>
                  <a:lnTo>
                    <a:pt x="9906" y="903986"/>
                  </a:lnTo>
                  <a:lnTo>
                    <a:pt x="19812" y="913892"/>
                  </a:lnTo>
                  <a:lnTo>
                    <a:pt x="19812" y="910717"/>
                  </a:lnTo>
                  <a:lnTo>
                    <a:pt x="66167" y="910717"/>
                  </a:lnTo>
                  <a:lnTo>
                    <a:pt x="66167" y="903986"/>
                  </a:lnTo>
                  <a:close/>
                </a:path>
                <a:path w="1255395" h="923925">
                  <a:moveTo>
                    <a:pt x="66167" y="910717"/>
                  </a:moveTo>
                  <a:lnTo>
                    <a:pt x="19812" y="910717"/>
                  </a:lnTo>
                  <a:lnTo>
                    <a:pt x="19812" y="913892"/>
                  </a:lnTo>
                  <a:lnTo>
                    <a:pt x="66167" y="913892"/>
                  </a:lnTo>
                  <a:lnTo>
                    <a:pt x="66167" y="910717"/>
                  </a:lnTo>
                  <a:close/>
                </a:path>
                <a:path w="1255395" h="923925">
                  <a:moveTo>
                    <a:pt x="19812" y="831469"/>
                  </a:moveTo>
                  <a:lnTo>
                    <a:pt x="0" y="831469"/>
                  </a:lnTo>
                  <a:lnTo>
                    <a:pt x="0" y="890905"/>
                  </a:lnTo>
                  <a:lnTo>
                    <a:pt x="19812" y="890905"/>
                  </a:lnTo>
                  <a:lnTo>
                    <a:pt x="19812" y="831469"/>
                  </a:lnTo>
                  <a:close/>
                </a:path>
                <a:path w="1255395" h="923925">
                  <a:moveTo>
                    <a:pt x="19812" y="752221"/>
                  </a:moveTo>
                  <a:lnTo>
                    <a:pt x="0" y="752221"/>
                  </a:lnTo>
                  <a:lnTo>
                    <a:pt x="0" y="811657"/>
                  </a:lnTo>
                  <a:lnTo>
                    <a:pt x="19812" y="811657"/>
                  </a:lnTo>
                  <a:lnTo>
                    <a:pt x="19812" y="752221"/>
                  </a:lnTo>
                  <a:close/>
                </a:path>
                <a:path w="1255395" h="923925">
                  <a:moveTo>
                    <a:pt x="19812" y="672973"/>
                  </a:moveTo>
                  <a:lnTo>
                    <a:pt x="0" y="672973"/>
                  </a:lnTo>
                  <a:lnTo>
                    <a:pt x="0" y="732409"/>
                  </a:lnTo>
                  <a:lnTo>
                    <a:pt x="19812" y="732409"/>
                  </a:lnTo>
                  <a:lnTo>
                    <a:pt x="19812" y="672973"/>
                  </a:lnTo>
                  <a:close/>
                </a:path>
                <a:path w="1255395" h="923925">
                  <a:moveTo>
                    <a:pt x="19812" y="593725"/>
                  </a:moveTo>
                  <a:lnTo>
                    <a:pt x="0" y="593725"/>
                  </a:lnTo>
                  <a:lnTo>
                    <a:pt x="0" y="653161"/>
                  </a:lnTo>
                  <a:lnTo>
                    <a:pt x="19812" y="653161"/>
                  </a:lnTo>
                  <a:lnTo>
                    <a:pt x="19812" y="593725"/>
                  </a:lnTo>
                  <a:close/>
                </a:path>
                <a:path w="1255395" h="923925">
                  <a:moveTo>
                    <a:pt x="19812" y="514477"/>
                  </a:moveTo>
                  <a:lnTo>
                    <a:pt x="0" y="514477"/>
                  </a:lnTo>
                  <a:lnTo>
                    <a:pt x="0" y="573913"/>
                  </a:lnTo>
                  <a:lnTo>
                    <a:pt x="19812" y="573913"/>
                  </a:lnTo>
                  <a:lnTo>
                    <a:pt x="19812" y="514477"/>
                  </a:lnTo>
                  <a:close/>
                </a:path>
                <a:path w="1255395" h="923925">
                  <a:moveTo>
                    <a:pt x="19812" y="435229"/>
                  </a:moveTo>
                  <a:lnTo>
                    <a:pt x="0" y="435229"/>
                  </a:lnTo>
                  <a:lnTo>
                    <a:pt x="0" y="494665"/>
                  </a:lnTo>
                  <a:lnTo>
                    <a:pt x="19812" y="494665"/>
                  </a:lnTo>
                  <a:lnTo>
                    <a:pt x="19812" y="435229"/>
                  </a:lnTo>
                  <a:close/>
                </a:path>
                <a:path w="1255395" h="923925">
                  <a:moveTo>
                    <a:pt x="19812" y="355981"/>
                  </a:moveTo>
                  <a:lnTo>
                    <a:pt x="0" y="355981"/>
                  </a:lnTo>
                  <a:lnTo>
                    <a:pt x="0" y="415417"/>
                  </a:lnTo>
                  <a:lnTo>
                    <a:pt x="19812" y="415417"/>
                  </a:lnTo>
                  <a:lnTo>
                    <a:pt x="19812" y="355981"/>
                  </a:lnTo>
                  <a:close/>
                </a:path>
                <a:path w="1255395" h="923925">
                  <a:moveTo>
                    <a:pt x="19812" y="276733"/>
                  </a:moveTo>
                  <a:lnTo>
                    <a:pt x="0" y="276733"/>
                  </a:lnTo>
                  <a:lnTo>
                    <a:pt x="0" y="336169"/>
                  </a:lnTo>
                  <a:lnTo>
                    <a:pt x="19812" y="336169"/>
                  </a:lnTo>
                  <a:lnTo>
                    <a:pt x="19812" y="276733"/>
                  </a:lnTo>
                  <a:close/>
                </a:path>
                <a:path w="1255395" h="923925">
                  <a:moveTo>
                    <a:pt x="19812" y="197485"/>
                  </a:moveTo>
                  <a:lnTo>
                    <a:pt x="0" y="197485"/>
                  </a:lnTo>
                  <a:lnTo>
                    <a:pt x="0" y="256921"/>
                  </a:lnTo>
                  <a:lnTo>
                    <a:pt x="19812" y="256921"/>
                  </a:lnTo>
                  <a:lnTo>
                    <a:pt x="19812" y="197485"/>
                  </a:lnTo>
                  <a:close/>
                </a:path>
                <a:path w="1255395" h="923925">
                  <a:moveTo>
                    <a:pt x="19812" y="118237"/>
                  </a:moveTo>
                  <a:lnTo>
                    <a:pt x="0" y="118237"/>
                  </a:lnTo>
                  <a:lnTo>
                    <a:pt x="0" y="177673"/>
                  </a:lnTo>
                  <a:lnTo>
                    <a:pt x="19812" y="177673"/>
                  </a:lnTo>
                  <a:lnTo>
                    <a:pt x="19812" y="118237"/>
                  </a:lnTo>
                  <a:close/>
                </a:path>
                <a:path w="1255395" h="923925">
                  <a:moveTo>
                    <a:pt x="26695" y="45847"/>
                  </a:moveTo>
                  <a:lnTo>
                    <a:pt x="4445" y="45847"/>
                  </a:lnTo>
                  <a:lnTo>
                    <a:pt x="0" y="50292"/>
                  </a:lnTo>
                  <a:lnTo>
                    <a:pt x="0" y="98425"/>
                  </a:lnTo>
                  <a:lnTo>
                    <a:pt x="19812" y="98425"/>
                  </a:lnTo>
                  <a:lnTo>
                    <a:pt x="19812" y="65659"/>
                  </a:lnTo>
                  <a:lnTo>
                    <a:pt x="9906" y="65659"/>
                  </a:lnTo>
                  <a:lnTo>
                    <a:pt x="19812" y="55753"/>
                  </a:lnTo>
                  <a:lnTo>
                    <a:pt x="26695" y="55753"/>
                  </a:lnTo>
                  <a:lnTo>
                    <a:pt x="26695" y="45847"/>
                  </a:lnTo>
                  <a:close/>
                </a:path>
                <a:path w="1255395" h="923925">
                  <a:moveTo>
                    <a:pt x="19812" y="55753"/>
                  </a:moveTo>
                  <a:lnTo>
                    <a:pt x="9906" y="65659"/>
                  </a:lnTo>
                  <a:lnTo>
                    <a:pt x="19812" y="65659"/>
                  </a:lnTo>
                  <a:lnTo>
                    <a:pt x="19812" y="55753"/>
                  </a:lnTo>
                  <a:close/>
                </a:path>
                <a:path w="1255395" h="923925">
                  <a:moveTo>
                    <a:pt x="26695" y="55753"/>
                  </a:moveTo>
                  <a:lnTo>
                    <a:pt x="19812" y="55753"/>
                  </a:lnTo>
                  <a:lnTo>
                    <a:pt x="19812" y="65659"/>
                  </a:lnTo>
                  <a:lnTo>
                    <a:pt x="26695" y="65659"/>
                  </a:lnTo>
                  <a:lnTo>
                    <a:pt x="26695" y="55753"/>
                  </a:lnTo>
                  <a:close/>
                </a:path>
                <a:path w="1255395" h="923925">
                  <a:moveTo>
                    <a:pt x="105943" y="45847"/>
                  </a:moveTo>
                  <a:lnTo>
                    <a:pt x="46507" y="45847"/>
                  </a:lnTo>
                  <a:lnTo>
                    <a:pt x="46507" y="65659"/>
                  </a:lnTo>
                  <a:lnTo>
                    <a:pt x="105943" y="65659"/>
                  </a:lnTo>
                  <a:lnTo>
                    <a:pt x="105943" y="45847"/>
                  </a:lnTo>
                  <a:close/>
                </a:path>
                <a:path w="1255395" h="923925">
                  <a:moveTo>
                    <a:pt x="185191" y="63994"/>
                  </a:moveTo>
                  <a:lnTo>
                    <a:pt x="137706" y="91694"/>
                  </a:lnTo>
                  <a:lnTo>
                    <a:pt x="132969" y="94361"/>
                  </a:lnTo>
                  <a:lnTo>
                    <a:pt x="131381" y="100457"/>
                  </a:lnTo>
                  <a:lnTo>
                    <a:pt x="134137" y="105156"/>
                  </a:lnTo>
                  <a:lnTo>
                    <a:pt x="136893" y="109982"/>
                  </a:lnTo>
                  <a:lnTo>
                    <a:pt x="142963" y="111506"/>
                  </a:lnTo>
                  <a:lnTo>
                    <a:pt x="221559" y="65659"/>
                  </a:lnTo>
                  <a:lnTo>
                    <a:pt x="185191" y="65659"/>
                  </a:lnTo>
                  <a:lnTo>
                    <a:pt x="185191" y="63994"/>
                  </a:lnTo>
                  <a:close/>
                </a:path>
                <a:path w="1255395" h="923925">
                  <a:moveTo>
                    <a:pt x="182337" y="45847"/>
                  </a:moveTo>
                  <a:lnTo>
                    <a:pt x="125755" y="45847"/>
                  </a:lnTo>
                  <a:lnTo>
                    <a:pt x="125755" y="65659"/>
                  </a:lnTo>
                  <a:lnTo>
                    <a:pt x="182337" y="65659"/>
                  </a:lnTo>
                  <a:lnTo>
                    <a:pt x="185191" y="63994"/>
                  </a:lnTo>
                  <a:lnTo>
                    <a:pt x="185191" y="47511"/>
                  </a:lnTo>
                  <a:lnTo>
                    <a:pt x="182337" y="45847"/>
                  </a:lnTo>
                  <a:close/>
                </a:path>
                <a:path w="1255395" h="923925">
                  <a:moveTo>
                    <a:pt x="199319" y="55753"/>
                  </a:moveTo>
                  <a:lnTo>
                    <a:pt x="185191" y="63994"/>
                  </a:lnTo>
                  <a:lnTo>
                    <a:pt x="185191" y="65659"/>
                  </a:lnTo>
                  <a:lnTo>
                    <a:pt x="205003" y="65659"/>
                  </a:lnTo>
                  <a:lnTo>
                    <a:pt x="205003" y="59068"/>
                  </a:lnTo>
                  <a:lnTo>
                    <a:pt x="199319" y="55753"/>
                  </a:lnTo>
                  <a:close/>
                </a:path>
                <a:path w="1255395" h="923925">
                  <a:moveTo>
                    <a:pt x="205003" y="59068"/>
                  </a:moveTo>
                  <a:lnTo>
                    <a:pt x="205003" y="65659"/>
                  </a:lnTo>
                  <a:lnTo>
                    <a:pt x="218897" y="65659"/>
                  </a:lnTo>
                  <a:lnTo>
                    <a:pt x="218897" y="64262"/>
                  </a:lnTo>
                  <a:lnTo>
                    <a:pt x="213906" y="64262"/>
                  </a:lnTo>
                  <a:lnTo>
                    <a:pt x="205003" y="59068"/>
                  </a:lnTo>
                  <a:close/>
                </a:path>
                <a:path w="1255395" h="923925">
                  <a:moveTo>
                    <a:pt x="221559" y="45847"/>
                  </a:moveTo>
                  <a:lnTo>
                    <a:pt x="218897" y="45847"/>
                  </a:lnTo>
                  <a:lnTo>
                    <a:pt x="218897" y="65659"/>
                  </a:lnTo>
                  <a:lnTo>
                    <a:pt x="221559" y="65659"/>
                  </a:lnTo>
                  <a:lnTo>
                    <a:pt x="238556" y="55753"/>
                  </a:lnTo>
                  <a:lnTo>
                    <a:pt x="221559" y="45847"/>
                  </a:lnTo>
                  <a:close/>
                </a:path>
                <a:path w="1255395" h="923925">
                  <a:moveTo>
                    <a:pt x="213906" y="47244"/>
                  </a:moveTo>
                  <a:lnTo>
                    <a:pt x="205003" y="52437"/>
                  </a:lnTo>
                  <a:lnTo>
                    <a:pt x="205003" y="59068"/>
                  </a:lnTo>
                  <a:lnTo>
                    <a:pt x="213906" y="64262"/>
                  </a:lnTo>
                  <a:lnTo>
                    <a:pt x="213906" y="47244"/>
                  </a:lnTo>
                  <a:close/>
                </a:path>
                <a:path w="1255395" h="923925">
                  <a:moveTo>
                    <a:pt x="218897" y="47244"/>
                  </a:moveTo>
                  <a:lnTo>
                    <a:pt x="213906" y="47244"/>
                  </a:lnTo>
                  <a:lnTo>
                    <a:pt x="213906" y="64262"/>
                  </a:lnTo>
                  <a:lnTo>
                    <a:pt x="218897" y="64262"/>
                  </a:lnTo>
                  <a:lnTo>
                    <a:pt x="218897" y="47244"/>
                  </a:lnTo>
                  <a:close/>
                </a:path>
                <a:path w="1255395" h="923925">
                  <a:moveTo>
                    <a:pt x="205003" y="52437"/>
                  </a:moveTo>
                  <a:lnTo>
                    <a:pt x="199319" y="55753"/>
                  </a:lnTo>
                  <a:lnTo>
                    <a:pt x="205003" y="59068"/>
                  </a:lnTo>
                  <a:lnTo>
                    <a:pt x="205003" y="52437"/>
                  </a:lnTo>
                  <a:close/>
                </a:path>
                <a:path w="1255395" h="923925">
                  <a:moveTo>
                    <a:pt x="205003" y="45847"/>
                  </a:moveTo>
                  <a:lnTo>
                    <a:pt x="185191" y="45847"/>
                  </a:lnTo>
                  <a:lnTo>
                    <a:pt x="185191" y="47511"/>
                  </a:lnTo>
                  <a:lnTo>
                    <a:pt x="199319" y="55753"/>
                  </a:lnTo>
                  <a:lnTo>
                    <a:pt x="205003" y="52437"/>
                  </a:lnTo>
                  <a:lnTo>
                    <a:pt x="205003" y="45847"/>
                  </a:lnTo>
                  <a:close/>
                </a:path>
                <a:path w="1255395" h="923925">
                  <a:moveTo>
                    <a:pt x="218897" y="45847"/>
                  </a:moveTo>
                  <a:lnTo>
                    <a:pt x="205003" y="45847"/>
                  </a:lnTo>
                  <a:lnTo>
                    <a:pt x="205003" y="52437"/>
                  </a:lnTo>
                  <a:lnTo>
                    <a:pt x="213906" y="47244"/>
                  </a:lnTo>
                  <a:lnTo>
                    <a:pt x="218897" y="47244"/>
                  </a:lnTo>
                  <a:lnTo>
                    <a:pt x="218897" y="45847"/>
                  </a:lnTo>
                  <a:close/>
                </a:path>
                <a:path w="1255395" h="923925">
                  <a:moveTo>
                    <a:pt x="142963" y="0"/>
                  </a:moveTo>
                  <a:lnTo>
                    <a:pt x="136893" y="1524"/>
                  </a:lnTo>
                  <a:lnTo>
                    <a:pt x="134137" y="6350"/>
                  </a:lnTo>
                  <a:lnTo>
                    <a:pt x="131381" y="11049"/>
                  </a:lnTo>
                  <a:lnTo>
                    <a:pt x="132969" y="17145"/>
                  </a:lnTo>
                  <a:lnTo>
                    <a:pt x="137706" y="19812"/>
                  </a:lnTo>
                  <a:lnTo>
                    <a:pt x="185191" y="47511"/>
                  </a:lnTo>
                  <a:lnTo>
                    <a:pt x="185191" y="45847"/>
                  </a:lnTo>
                  <a:lnTo>
                    <a:pt x="221559" y="45847"/>
                  </a:lnTo>
                  <a:lnTo>
                    <a:pt x="142963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828787" y="2022221"/>
              <a:ext cx="318770" cy="729615"/>
            </a:xfrm>
            <a:custGeom>
              <a:avLst/>
              <a:gdLst/>
              <a:ahLst/>
              <a:cxnLst/>
              <a:rect l="l" t="t" r="r" b="b"/>
              <a:pathLst>
                <a:path w="318770" h="729614">
                  <a:moveTo>
                    <a:pt x="19811" y="669798"/>
                  </a:moveTo>
                  <a:lnTo>
                    <a:pt x="0" y="669798"/>
                  </a:lnTo>
                  <a:lnTo>
                    <a:pt x="0" y="729233"/>
                  </a:lnTo>
                  <a:lnTo>
                    <a:pt x="19811" y="729233"/>
                  </a:lnTo>
                  <a:lnTo>
                    <a:pt x="19811" y="669798"/>
                  </a:lnTo>
                  <a:close/>
                </a:path>
                <a:path w="318770" h="729614">
                  <a:moveTo>
                    <a:pt x="19811" y="590550"/>
                  </a:moveTo>
                  <a:lnTo>
                    <a:pt x="0" y="590550"/>
                  </a:lnTo>
                  <a:lnTo>
                    <a:pt x="0" y="649986"/>
                  </a:lnTo>
                  <a:lnTo>
                    <a:pt x="19811" y="649986"/>
                  </a:lnTo>
                  <a:lnTo>
                    <a:pt x="19811" y="590550"/>
                  </a:lnTo>
                  <a:close/>
                </a:path>
                <a:path w="318770" h="729614">
                  <a:moveTo>
                    <a:pt x="19811" y="511301"/>
                  </a:moveTo>
                  <a:lnTo>
                    <a:pt x="0" y="511301"/>
                  </a:lnTo>
                  <a:lnTo>
                    <a:pt x="0" y="570738"/>
                  </a:lnTo>
                  <a:lnTo>
                    <a:pt x="19811" y="570738"/>
                  </a:lnTo>
                  <a:lnTo>
                    <a:pt x="19811" y="511301"/>
                  </a:lnTo>
                  <a:close/>
                </a:path>
                <a:path w="318770" h="729614">
                  <a:moveTo>
                    <a:pt x="54990" y="467232"/>
                  </a:moveTo>
                  <a:lnTo>
                    <a:pt x="4444" y="467232"/>
                  </a:lnTo>
                  <a:lnTo>
                    <a:pt x="0" y="471677"/>
                  </a:lnTo>
                  <a:lnTo>
                    <a:pt x="0" y="491489"/>
                  </a:lnTo>
                  <a:lnTo>
                    <a:pt x="19811" y="491489"/>
                  </a:lnTo>
                  <a:lnTo>
                    <a:pt x="19811" y="487044"/>
                  </a:lnTo>
                  <a:lnTo>
                    <a:pt x="9905" y="487044"/>
                  </a:lnTo>
                  <a:lnTo>
                    <a:pt x="19811" y="477138"/>
                  </a:lnTo>
                  <a:lnTo>
                    <a:pt x="54990" y="477138"/>
                  </a:lnTo>
                  <a:lnTo>
                    <a:pt x="54990" y="467232"/>
                  </a:lnTo>
                  <a:close/>
                </a:path>
                <a:path w="318770" h="729614">
                  <a:moveTo>
                    <a:pt x="19811" y="477138"/>
                  </a:moveTo>
                  <a:lnTo>
                    <a:pt x="9905" y="487044"/>
                  </a:lnTo>
                  <a:lnTo>
                    <a:pt x="19811" y="487044"/>
                  </a:lnTo>
                  <a:lnTo>
                    <a:pt x="19811" y="477138"/>
                  </a:lnTo>
                  <a:close/>
                </a:path>
                <a:path w="318770" h="729614">
                  <a:moveTo>
                    <a:pt x="54990" y="477138"/>
                  </a:moveTo>
                  <a:lnTo>
                    <a:pt x="19811" y="477138"/>
                  </a:lnTo>
                  <a:lnTo>
                    <a:pt x="19811" y="487044"/>
                  </a:lnTo>
                  <a:lnTo>
                    <a:pt x="54990" y="487044"/>
                  </a:lnTo>
                  <a:lnTo>
                    <a:pt x="54990" y="477138"/>
                  </a:lnTo>
                  <a:close/>
                </a:path>
                <a:path w="318770" h="729614">
                  <a:moveTo>
                    <a:pt x="134238" y="467232"/>
                  </a:moveTo>
                  <a:lnTo>
                    <a:pt x="74802" y="467232"/>
                  </a:lnTo>
                  <a:lnTo>
                    <a:pt x="74802" y="487044"/>
                  </a:lnTo>
                  <a:lnTo>
                    <a:pt x="134238" y="487044"/>
                  </a:lnTo>
                  <a:lnTo>
                    <a:pt x="134238" y="467232"/>
                  </a:lnTo>
                  <a:close/>
                </a:path>
                <a:path w="318770" h="729614">
                  <a:moveTo>
                    <a:pt x="213486" y="467232"/>
                  </a:moveTo>
                  <a:lnTo>
                    <a:pt x="154050" y="467232"/>
                  </a:lnTo>
                  <a:lnTo>
                    <a:pt x="154050" y="487044"/>
                  </a:lnTo>
                  <a:lnTo>
                    <a:pt x="213486" y="487044"/>
                  </a:lnTo>
                  <a:lnTo>
                    <a:pt x="213486" y="467232"/>
                  </a:lnTo>
                  <a:close/>
                </a:path>
                <a:path w="318770" h="729614">
                  <a:moveTo>
                    <a:pt x="292734" y="467232"/>
                  </a:moveTo>
                  <a:lnTo>
                    <a:pt x="233298" y="467232"/>
                  </a:lnTo>
                  <a:lnTo>
                    <a:pt x="233298" y="487044"/>
                  </a:lnTo>
                  <a:lnTo>
                    <a:pt x="292734" y="487044"/>
                  </a:lnTo>
                  <a:lnTo>
                    <a:pt x="292734" y="467232"/>
                  </a:lnTo>
                  <a:close/>
                </a:path>
                <a:path w="318770" h="729614">
                  <a:moveTo>
                    <a:pt x="318261" y="413512"/>
                  </a:moveTo>
                  <a:lnTo>
                    <a:pt x="298450" y="413512"/>
                  </a:lnTo>
                  <a:lnTo>
                    <a:pt x="298450" y="472948"/>
                  </a:lnTo>
                  <a:lnTo>
                    <a:pt x="318261" y="472948"/>
                  </a:lnTo>
                  <a:lnTo>
                    <a:pt x="318261" y="413512"/>
                  </a:lnTo>
                  <a:close/>
                </a:path>
                <a:path w="318770" h="729614">
                  <a:moveTo>
                    <a:pt x="318261" y="334263"/>
                  </a:moveTo>
                  <a:lnTo>
                    <a:pt x="298450" y="334263"/>
                  </a:lnTo>
                  <a:lnTo>
                    <a:pt x="298450" y="393700"/>
                  </a:lnTo>
                  <a:lnTo>
                    <a:pt x="318261" y="393700"/>
                  </a:lnTo>
                  <a:lnTo>
                    <a:pt x="318261" y="334263"/>
                  </a:lnTo>
                  <a:close/>
                </a:path>
                <a:path w="318770" h="729614">
                  <a:moveTo>
                    <a:pt x="318261" y="255015"/>
                  </a:moveTo>
                  <a:lnTo>
                    <a:pt x="298450" y="255015"/>
                  </a:lnTo>
                  <a:lnTo>
                    <a:pt x="298450" y="314451"/>
                  </a:lnTo>
                  <a:lnTo>
                    <a:pt x="318261" y="314451"/>
                  </a:lnTo>
                  <a:lnTo>
                    <a:pt x="318261" y="255015"/>
                  </a:lnTo>
                  <a:close/>
                </a:path>
                <a:path w="318770" h="729614">
                  <a:moveTo>
                    <a:pt x="318261" y="175767"/>
                  </a:moveTo>
                  <a:lnTo>
                    <a:pt x="298450" y="175767"/>
                  </a:lnTo>
                  <a:lnTo>
                    <a:pt x="298450" y="235203"/>
                  </a:lnTo>
                  <a:lnTo>
                    <a:pt x="318261" y="235203"/>
                  </a:lnTo>
                  <a:lnTo>
                    <a:pt x="318261" y="175767"/>
                  </a:lnTo>
                  <a:close/>
                </a:path>
                <a:path w="318770" h="729614">
                  <a:moveTo>
                    <a:pt x="318261" y="96519"/>
                  </a:moveTo>
                  <a:lnTo>
                    <a:pt x="298450" y="96519"/>
                  </a:lnTo>
                  <a:lnTo>
                    <a:pt x="298450" y="155955"/>
                  </a:lnTo>
                  <a:lnTo>
                    <a:pt x="318261" y="155955"/>
                  </a:lnTo>
                  <a:lnTo>
                    <a:pt x="318261" y="96519"/>
                  </a:lnTo>
                  <a:close/>
                </a:path>
                <a:path w="318770" h="729614">
                  <a:moveTo>
                    <a:pt x="298450" y="55752"/>
                  </a:moveTo>
                  <a:lnTo>
                    <a:pt x="298450" y="76707"/>
                  </a:lnTo>
                  <a:lnTo>
                    <a:pt x="318261" y="76707"/>
                  </a:lnTo>
                  <a:lnTo>
                    <a:pt x="318261" y="65658"/>
                  </a:lnTo>
                  <a:lnTo>
                    <a:pt x="308355" y="65658"/>
                  </a:lnTo>
                  <a:lnTo>
                    <a:pt x="298450" y="55752"/>
                  </a:lnTo>
                  <a:close/>
                </a:path>
                <a:path w="318770" h="729614">
                  <a:moveTo>
                    <a:pt x="313816" y="45846"/>
                  </a:moveTo>
                  <a:lnTo>
                    <a:pt x="270001" y="45846"/>
                  </a:lnTo>
                  <a:lnTo>
                    <a:pt x="270001" y="65658"/>
                  </a:lnTo>
                  <a:lnTo>
                    <a:pt x="298450" y="65658"/>
                  </a:lnTo>
                  <a:lnTo>
                    <a:pt x="298450" y="55752"/>
                  </a:lnTo>
                  <a:lnTo>
                    <a:pt x="318261" y="55752"/>
                  </a:lnTo>
                  <a:lnTo>
                    <a:pt x="318261" y="50291"/>
                  </a:lnTo>
                  <a:lnTo>
                    <a:pt x="313816" y="45846"/>
                  </a:lnTo>
                  <a:close/>
                </a:path>
                <a:path w="318770" h="729614">
                  <a:moveTo>
                    <a:pt x="318261" y="55752"/>
                  </a:moveTo>
                  <a:lnTo>
                    <a:pt x="298450" y="55752"/>
                  </a:lnTo>
                  <a:lnTo>
                    <a:pt x="308355" y="65658"/>
                  </a:lnTo>
                  <a:lnTo>
                    <a:pt x="318261" y="65658"/>
                  </a:lnTo>
                  <a:lnTo>
                    <a:pt x="318261" y="55752"/>
                  </a:lnTo>
                  <a:close/>
                </a:path>
                <a:path w="318770" h="729614">
                  <a:moveTo>
                    <a:pt x="250189" y="45846"/>
                  </a:moveTo>
                  <a:lnTo>
                    <a:pt x="190753" y="45846"/>
                  </a:lnTo>
                  <a:lnTo>
                    <a:pt x="190753" y="65658"/>
                  </a:lnTo>
                  <a:lnTo>
                    <a:pt x="250189" y="65658"/>
                  </a:lnTo>
                  <a:lnTo>
                    <a:pt x="250189" y="45846"/>
                  </a:lnTo>
                  <a:close/>
                </a:path>
                <a:path w="318770" h="729614">
                  <a:moveTo>
                    <a:pt x="175386" y="0"/>
                  </a:moveTo>
                  <a:lnTo>
                    <a:pt x="170687" y="2793"/>
                  </a:lnTo>
                  <a:lnTo>
                    <a:pt x="79755" y="55752"/>
                  </a:lnTo>
                  <a:lnTo>
                    <a:pt x="170687" y="108712"/>
                  </a:lnTo>
                  <a:lnTo>
                    <a:pt x="175386" y="111505"/>
                  </a:lnTo>
                  <a:lnTo>
                    <a:pt x="181355" y="109981"/>
                  </a:lnTo>
                  <a:lnTo>
                    <a:pt x="184150" y="105155"/>
                  </a:lnTo>
                  <a:lnTo>
                    <a:pt x="186943" y="100456"/>
                  </a:lnTo>
                  <a:lnTo>
                    <a:pt x="185292" y="94361"/>
                  </a:lnTo>
                  <a:lnTo>
                    <a:pt x="180593" y="91693"/>
                  </a:lnTo>
                  <a:lnTo>
                    <a:pt x="135962" y="65658"/>
                  </a:lnTo>
                  <a:lnTo>
                    <a:pt x="111505" y="65658"/>
                  </a:lnTo>
                  <a:lnTo>
                    <a:pt x="111505" y="64262"/>
                  </a:lnTo>
                  <a:lnTo>
                    <a:pt x="104393" y="64262"/>
                  </a:lnTo>
                  <a:lnTo>
                    <a:pt x="104393" y="47243"/>
                  </a:lnTo>
                  <a:lnTo>
                    <a:pt x="111505" y="47243"/>
                  </a:lnTo>
                  <a:lnTo>
                    <a:pt x="111505" y="45846"/>
                  </a:lnTo>
                  <a:lnTo>
                    <a:pt x="135962" y="45846"/>
                  </a:lnTo>
                  <a:lnTo>
                    <a:pt x="180593" y="19812"/>
                  </a:lnTo>
                  <a:lnTo>
                    <a:pt x="185292" y="17144"/>
                  </a:lnTo>
                  <a:lnTo>
                    <a:pt x="186943" y="11049"/>
                  </a:lnTo>
                  <a:lnTo>
                    <a:pt x="184150" y="6350"/>
                  </a:lnTo>
                  <a:lnTo>
                    <a:pt x="181355" y="1524"/>
                  </a:lnTo>
                  <a:lnTo>
                    <a:pt x="175386" y="0"/>
                  </a:lnTo>
                  <a:close/>
                </a:path>
                <a:path w="318770" h="729614">
                  <a:moveTo>
                    <a:pt x="118980" y="55752"/>
                  </a:moveTo>
                  <a:lnTo>
                    <a:pt x="111505" y="60113"/>
                  </a:lnTo>
                  <a:lnTo>
                    <a:pt x="111505" y="65658"/>
                  </a:lnTo>
                  <a:lnTo>
                    <a:pt x="135962" y="65658"/>
                  </a:lnTo>
                  <a:lnTo>
                    <a:pt x="118980" y="55752"/>
                  </a:lnTo>
                  <a:close/>
                </a:path>
                <a:path w="318770" h="729614">
                  <a:moveTo>
                    <a:pt x="170941" y="45846"/>
                  </a:moveTo>
                  <a:lnTo>
                    <a:pt x="135962" y="45846"/>
                  </a:lnTo>
                  <a:lnTo>
                    <a:pt x="118980" y="55752"/>
                  </a:lnTo>
                  <a:lnTo>
                    <a:pt x="135962" y="65658"/>
                  </a:lnTo>
                  <a:lnTo>
                    <a:pt x="170941" y="65658"/>
                  </a:lnTo>
                  <a:lnTo>
                    <a:pt x="170941" y="45846"/>
                  </a:lnTo>
                  <a:close/>
                </a:path>
                <a:path w="318770" h="729614">
                  <a:moveTo>
                    <a:pt x="104393" y="47243"/>
                  </a:moveTo>
                  <a:lnTo>
                    <a:pt x="104393" y="64262"/>
                  </a:lnTo>
                  <a:lnTo>
                    <a:pt x="111505" y="60113"/>
                  </a:lnTo>
                  <a:lnTo>
                    <a:pt x="111505" y="51392"/>
                  </a:lnTo>
                  <a:lnTo>
                    <a:pt x="104393" y="47243"/>
                  </a:lnTo>
                  <a:close/>
                </a:path>
                <a:path w="318770" h="729614">
                  <a:moveTo>
                    <a:pt x="111505" y="60113"/>
                  </a:moveTo>
                  <a:lnTo>
                    <a:pt x="104393" y="64262"/>
                  </a:lnTo>
                  <a:lnTo>
                    <a:pt x="111505" y="64262"/>
                  </a:lnTo>
                  <a:lnTo>
                    <a:pt x="111505" y="60113"/>
                  </a:lnTo>
                  <a:close/>
                </a:path>
                <a:path w="318770" h="729614">
                  <a:moveTo>
                    <a:pt x="111505" y="51392"/>
                  </a:moveTo>
                  <a:lnTo>
                    <a:pt x="111505" y="60113"/>
                  </a:lnTo>
                  <a:lnTo>
                    <a:pt x="118980" y="55752"/>
                  </a:lnTo>
                  <a:lnTo>
                    <a:pt x="111505" y="51392"/>
                  </a:lnTo>
                  <a:close/>
                </a:path>
                <a:path w="318770" h="729614">
                  <a:moveTo>
                    <a:pt x="135962" y="45846"/>
                  </a:moveTo>
                  <a:lnTo>
                    <a:pt x="111505" y="45846"/>
                  </a:lnTo>
                  <a:lnTo>
                    <a:pt x="111505" y="51392"/>
                  </a:lnTo>
                  <a:lnTo>
                    <a:pt x="118980" y="55752"/>
                  </a:lnTo>
                  <a:lnTo>
                    <a:pt x="135962" y="45846"/>
                  </a:lnTo>
                  <a:close/>
                </a:path>
                <a:path w="318770" h="729614">
                  <a:moveTo>
                    <a:pt x="111505" y="47243"/>
                  </a:moveTo>
                  <a:lnTo>
                    <a:pt x="104393" y="47243"/>
                  </a:lnTo>
                  <a:lnTo>
                    <a:pt x="111505" y="51392"/>
                  </a:lnTo>
                  <a:lnTo>
                    <a:pt x="111505" y="47243"/>
                  </a:lnTo>
                  <a:close/>
                </a:path>
              </a:pathLst>
            </a:custGeom>
            <a:solidFill>
              <a:srgbClr val="97B8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095870" y="2783103"/>
            <a:ext cx="1793239" cy="104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0340">
              <a:lnSpc>
                <a:spcPct val="135000"/>
              </a:lnSpc>
              <a:spcBef>
                <a:spcPts val="100"/>
              </a:spcBef>
            </a:pPr>
            <a:r>
              <a:rPr sz="1600" spc="110" dirty="0">
                <a:latin typeface="Arial"/>
                <a:cs typeface="Arial"/>
              </a:rPr>
              <a:t>Tem </a:t>
            </a:r>
            <a:r>
              <a:rPr sz="1600" spc="10" dirty="0">
                <a:latin typeface="Arial"/>
                <a:cs typeface="Arial"/>
              </a:rPr>
              <a:t>que </a:t>
            </a:r>
            <a:r>
              <a:rPr sz="1600" spc="130" dirty="0">
                <a:latin typeface="Arial"/>
                <a:cs typeface="Arial"/>
              </a:rPr>
              <a:t>correr  </a:t>
            </a:r>
            <a:r>
              <a:rPr sz="1600" spc="110" dirty="0">
                <a:latin typeface="Arial"/>
                <a:cs typeface="Arial"/>
              </a:rPr>
              <a:t>Tem </a:t>
            </a:r>
            <a:r>
              <a:rPr sz="1600" spc="10" dirty="0">
                <a:latin typeface="Arial"/>
                <a:cs typeface="Arial"/>
              </a:rPr>
              <a:t>que</a:t>
            </a:r>
            <a:r>
              <a:rPr sz="1600" spc="26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voar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00" spc="110" dirty="0">
                <a:latin typeface="Arial"/>
                <a:cs typeface="Arial"/>
              </a:rPr>
              <a:t>Tem </a:t>
            </a:r>
            <a:r>
              <a:rPr sz="1600" spc="10" dirty="0">
                <a:latin typeface="Arial"/>
                <a:cs typeface="Arial"/>
              </a:rPr>
              <a:t>que</a:t>
            </a:r>
            <a:r>
              <a:rPr sz="1600" spc="24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navegar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48228" y="2946018"/>
            <a:ext cx="3744595" cy="822960"/>
          </a:xfrm>
          <a:custGeom>
            <a:avLst/>
            <a:gdLst/>
            <a:ahLst/>
            <a:cxnLst/>
            <a:rect l="l" t="t" r="r" b="b"/>
            <a:pathLst>
              <a:path w="3744595" h="822960">
                <a:moveTo>
                  <a:pt x="38100" y="405003"/>
                </a:moveTo>
                <a:lnTo>
                  <a:pt x="0" y="405003"/>
                </a:lnTo>
                <a:lnTo>
                  <a:pt x="0" y="417703"/>
                </a:lnTo>
                <a:lnTo>
                  <a:pt x="38100" y="417703"/>
                </a:lnTo>
                <a:lnTo>
                  <a:pt x="38100" y="405003"/>
                </a:lnTo>
                <a:close/>
              </a:path>
              <a:path w="3744595" h="822960">
                <a:moveTo>
                  <a:pt x="38100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38100" y="58039"/>
                </a:lnTo>
                <a:lnTo>
                  <a:pt x="38100" y="45339"/>
                </a:lnTo>
                <a:close/>
              </a:path>
              <a:path w="3744595" h="822960">
                <a:moveTo>
                  <a:pt x="88900" y="405003"/>
                </a:moveTo>
                <a:lnTo>
                  <a:pt x="50800" y="405003"/>
                </a:lnTo>
                <a:lnTo>
                  <a:pt x="50800" y="417703"/>
                </a:lnTo>
                <a:lnTo>
                  <a:pt x="88900" y="417703"/>
                </a:lnTo>
                <a:lnTo>
                  <a:pt x="88900" y="405003"/>
                </a:lnTo>
                <a:close/>
              </a:path>
              <a:path w="3744595" h="822960">
                <a:moveTo>
                  <a:pt x="88900" y="45339"/>
                </a:moveTo>
                <a:lnTo>
                  <a:pt x="50800" y="45339"/>
                </a:lnTo>
                <a:lnTo>
                  <a:pt x="50800" y="58039"/>
                </a:lnTo>
                <a:lnTo>
                  <a:pt x="88900" y="58039"/>
                </a:lnTo>
                <a:lnTo>
                  <a:pt x="88900" y="45339"/>
                </a:lnTo>
                <a:close/>
              </a:path>
              <a:path w="3744595" h="822960">
                <a:moveTo>
                  <a:pt x="114300" y="764667"/>
                </a:moveTo>
                <a:lnTo>
                  <a:pt x="76200" y="764667"/>
                </a:lnTo>
                <a:lnTo>
                  <a:pt x="76200" y="777367"/>
                </a:lnTo>
                <a:lnTo>
                  <a:pt x="114300" y="777367"/>
                </a:lnTo>
                <a:lnTo>
                  <a:pt x="114300" y="764667"/>
                </a:lnTo>
                <a:close/>
              </a:path>
              <a:path w="3744595" h="822960">
                <a:moveTo>
                  <a:pt x="139700" y="405003"/>
                </a:moveTo>
                <a:lnTo>
                  <a:pt x="101600" y="405003"/>
                </a:lnTo>
                <a:lnTo>
                  <a:pt x="101600" y="417703"/>
                </a:lnTo>
                <a:lnTo>
                  <a:pt x="139700" y="417703"/>
                </a:lnTo>
                <a:lnTo>
                  <a:pt x="139700" y="405003"/>
                </a:lnTo>
                <a:close/>
              </a:path>
              <a:path w="3744595" h="822960">
                <a:moveTo>
                  <a:pt x="139700" y="45339"/>
                </a:moveTo>
                <a:lnTo>
                  <a:pt x="101600" y="45339"/>
                </a:lnTo>
                <a:lnTo>
                  <a:pt x="101600" y="58039"/>
                </a:lnTo>
                <a:lnTo>
                  <a:pt x="139700" y="58039"/>
                </a:lnTo>
                <a:lnTo>
                  <a:pt x="139700" y="45339"/>
                </a:lnTo>
                <a:close/>
              </a:path>
              <a:path w="3744595" h="822960">
                <a:moveTo>
                  <a:pt x="165100" y="764667"/>
                </a:moveTo>
                <a:lnTo>
                  <a:pt x="127000" y="764667"/>
                </a:lnTo>
                <a:lnTo>
                  <a:pt x="127000" y="777367"/>
                </a:lnTo>
                <a:lnTo>
                  <a:pt x="165100" y="777367"/>
                </a:lnTo>
                <a:lnTo>
                  <a:pt x="165100" y="764667"/>
                </a:lnTo>
                <a:close/>
              </a:path>
              <a:path w="3744595" h="822960">
                <a:moveTo>
                  <a:pt x="190500" y="405003"/>
                </a:moveTo>
                <a:lnTo>
                  <a:pt x="152400" y="405003"/>
                </a:lnTo>
                <a:lnTo>
                  <a:pt x="152400" y="417703"/>
                </a:lnTo>
                <a:lnTo>
                  <a:pt x="190500" y="417703"/>
                </a:lnTo>
                <a:lnTo>
                  <a:pt x="190500" y="405003"/>
                </a:lnTo>
                <a:close/>
              </a:path>
              <a:path w="3744595" h="822960">
                <a:moveTo>
                  <a:pt x="190500" y="45339"/>
                </a:moveTo>
                <a:lnTo>
                  <a:pt x="152400" y="45339"/>
                </a:lnTo>
                <a:lnTo>
                  <a:pt x="152400" y="58039"/>
                </a:lnTo>
                <a:lnTo>
                  <a:pt x="190500" y="58039"/>
                </a:lnTo>
                <a:lnTo>
                  <a:pt x="190500" y="45339"/>
                </a:lnTo>
                <a:close/>
              </a:path>
              <a:path w="3744595" h="822960">
                <a:moveTo>
                  <a:pt x="215900" y="764667"/>
                </a:moveTo>
                <a:lnTo>
                  <a:pt x="177800" y="764667"/>
                </a:lnTo>
                <a:lnTo>
                  <a:pt x="177800" y="777367"/>
                </a:lnTo>
                <a:lnTo>
                  <a:pt x="215900" y="777367"/>
                </a:lnTo>
                <a:lnTo>
                  <a:pt x="215900" y="764667"/>
                </a:lnTo>
                <a:close/>
              </a:path>
              <a:path w="3744595" h="822960">
                <a:moveTo>
                  <a:pt x="241300" y="405003"/>
                </a:moveTo>
                <a:lnTo>
                  <a:pt x="203200" y="405003"/>
                </a:lnTo>
                <a:lnTo>
                  <a:pt x="203200" y="417703"/>
                </a:lnTo>
                <a:lnTo>
                  <a:pt x="241300" y="417703"/>
                </a:lnTo>
                <a:lnTo>
                  <a:pt x="241300" y="405003"/>
                </a:lnTo>
                <a:close/>
              </a:path>
              <a:path w="3744595" h="822960">
                <a:moveTo>
                  <a:pt x="241300" y="45339"/>
                </a:moveTo>
                <a:lnTo>
                  <a:pt x="203200" y="45339"/>
                </a:lnTo>
                <a:lnTo>
                  <a:pt x="203200" y="58039"/>
                </a:lnTo>
                <a:lnTo>
                  <a:pt x="241300" y="58039"/>
                </a:lnTo>
                <a:lnTo>
                  <a:pt x="241300" y="45339"/>
                </a:lnTo>
                <a:close/>
              </a:path>
              <a:path w="3744595" h="822960">
                <a:moveTo>
                  <a:pt x="266700" y="764667"/>
                </a:moveTo>
                <a:lnTo>
                  <a:pt x="228600" y="764667"/>
                </a:lnTo>
                <a:lnTo>
                  <a:pt x="228600" y="777367"/>
                </a:lnTo>
                <a:lnTo>
                  <a:pt x="266700" y="777367"/>
                </a:lnTo>
                <a:lnTo>
                  <a:pt x="266700" y="764667"/>
                </a:lnTo>
                <a:close/>
              </a:path>
              <a:path w="3744595" h="822960">
                <a:moveTo>
                  <a:pt x="292100" y="405003"/>
                </a:moveTo>
                <a:lnTo>
                  <a:pt x="254000" y="405003"/>
                </a:lnTo>
                <a:lnTo>
                  <a:pt x="254000" y="417703"/>
                </a:lnTo>
                <a:lnTo>
                  <a:pt x="292100" y="417703"/>
                </a:lnTo>
                <a:lnTo>
                  <a:pt x="292100" y="405003"/>
                </a:lnTo>
                <a:close/>
              </a:path>
              <a:path w="3744595" h="822960">
                <a:moveTo>
                  <a:pt x="292100" y="45339"/>
                </a:moveTo>
                <a:lnTo>
                  <a:pt x="254000" y="45339"/>
                </a:lnTo>
                <a:lnTo>
                  <a:pt x="254000" y="58039"/>
                </a:lnTo>
                <a:lnTo>
                  <a:pt x="292100" y="58039"/>
                </a:lnTo>
                <a:lnTo>
                  <a:pt x="292100" y="45339"/>
                </a:lnTo>
                <a:close/>
              </a:path>
              <a:path w="3744595" h="822960">
                <a:moveTo>
                  <a:pt x="317500" y="764667"/>
                </a:moveTo>
                <a:lnTo>
                  <a:pt x="279400" y="764667"/>
                </a:lnTo>
                <a:lnTo>
                  <a:pt x="279400" y="777367"/>
                </a:lnTo>
                <a:lnTo>
                  <a:pt x="317500" y="777367"/>
                </a:lnTo>
                <a:lnTo>
                  <a:pt x="317500" y="764667"/>
                </a:lnTo>
                <a:close/>
              </a:path>
              <a:path w="3744595" h="822960">
                <a:moveTo>
                  <a:pt x="342900" y="405003"/>
                </a:moveTo>
                <a:lnTo>
                  <a:pt x="304800" y="405003"/>
                </a:lnTo>
                <a:lnTo>
                  <a:pt x="304800" y="417703"/>
                </a:lnTo>
                <a:lnTo>
                  <a:pt x="342900" y="417703"/>
                </a:lnTo>
                <a:lnTo>
                  <a:pt x="342900" y="405003"/>
                </a:lnTo>
                <a:close/>
              </a:path>
              <a:path w="3744595" h="822960">
                <a:moveTo>
                  <a:pt x="342900" y="45339"/>
                </a:moveTo>
                <a:lnTo>
                  <a:pt x="304800" y="45339"/>
                </a:lnTo>
                <a:lnTo>
                  <a:pt x="304800" y="58039"/>
                </a:lnTo>
                <a:lnTo>
                  <a:pt x="342900" y="58039"/>
                </a:lnTo>
                <a:lnTo>
                  <a:pt x="342900" y="45339"/>
                </a:lnTo>
                <a:close/>
              </a:path>
              <a:path w="3744595" h="822960">
                <a:moveTo>
                  <a:pt x="368300" y="764667"/>
                </a:moveTo>
                <a:lnTo>
                  <a:pt x="330200" y="764667"/>
                </a:lnTo>
                <a:lnTo>
                  <a:pt x="330200" y="777367"/>
                </a:lnTo>
                <a:lnTo>
                  <a:pt x="368300" y="777367"/>
                </a:lnTo>
                <a:lnTo>
                  <a:pt x="368300" y="764667"/>
                </a:lnTo>
                <a:close/>
              </a:path>
              <a:path w="3744595" h="822960">
                <a:moveTo>
                  <a:pt x="393700" y="405003"/>
                </a:moveTo>
                <a:lnTo>
                  <a:pt x="355600" y="405003"/>
                </a:lnTo>
                <a:lnTo>
                  <a:pt x="355600" y="417703"/>
                </a:lnTo>
                <a:lnTo>
                  <a:pt x="393700" y="417703"/>
                </a:lnTo>
                <a:lnTo>
                  <a:pt x="393700" y="405003"/>
                </a:lnTo>
                <a:close/>
              </a:path>
              <a:path w="3744595" h="822960">
                <a:moveTo>
                  <a:pt x="393700" y="45339"/>
                </a:moveTo>
                <a:lnTo>
                  <a:pt x="355600" y="45339"/>
                </a:lnTo>
                <a:lnTo>
                  <a:pt x="355600" y="58039"/>
                </a:lnTo>
                <a:lnTo>
                  <a:pt x="393700" y="58039"/>
                </a:lnTo>
                <a:lnTo>
                  <a:pt x="393700" y="45339"/>
                </a:lnTo>
                <a:close/>
              </a:path>
              <a:path w="3744595" h="822960">
                <a:moveTo>
                  <a:pt x="419100" y="764667"/>
                </a:moveTo>
                <a:lnTo>
                  <a:pt x="381000" y="764667"/>
                </a:lnTo>
                <a:lnTo>
                  <a:pt x="381000" y="777367"/>
                </a:lnTo>
                <a:lnTo>
                  <a:pt x="419100" y="777367"/>
                </a:lnTo>
                <a:lnTo>
                  <a:pt x="419100" y="764667"/>
                </a:lnTo>
                <a:close/>
              </a:path>
              <a:path w="3744595" h="822960">
                <a:moveTo>
                  <a:pt x="444500" y="405003"/>
                </a:moveTo>
                <a:lnTo>
                  <a:pt x="406400" y="405003"/>
                </a:lnTo>
                <a:lnTo>
                  <a:pt x="406400" y="417703"/>
                </a:lnTo>
                <a:lnTo>
                  <a:pt x="444500" y="417703"/>
                </a:lnTo>
                <a:lnTo>
                  <a:pt x="444500" y="405003"/>
                </a:lnTo>
                <a:close/>
              </a:path>
              <a:path w="3744595" h="822960">
                <a:moveTo>
                  <a:pt x="444500" y="45339"/>
                </a:moveTo>
                <a:lnTo>
                  <a:pt x="406400" y="45339"/>
                </a:lnTo>
                <a:lnTo>
                  <a:pt x="406400" y="58039"/>
                </a:lnTo>
                <a:lnTo>
                  <a:pt x="444500" y="58039"/>
                </a:lnTo>
                <a:lnTo>
                  <a:pt x="444500" y="45339"/>
                </a:lnTo>
                <a:close/>
              </a:path>
              <a:path w="3744595" h="822960">
                <a:moveTo>
                  <a:pt x="469900" y="764667"/>
                </a:moveTo>
                <a:lnTo>
                  <a:pt x="431800" y="764667"/>
                </a:lnTo>
                <a:lnTo>
                  <a:pt x="431800" y="777367"/>
                </a:lnTo>
                <a:lnTo>
                  <a:pt x="469900" y="777367"/>
                </a:lnTo>
                <a:lnTo>
                  <a:pt x="469900" y="764667"/>
                </a:lnTo>
                <a:close/>
              </a:path>
              <a:path w="3744595" h="822960">
                <a:moveTo>
                  <a:pt x="495300" y="405003"/>
                </a:moveTo>
                <a:lnTo>
                  <a:pt x="457200" y="405003"/>
                </a:lnTo>
                <a:lnTo>
                  <a:pt x="457200" y="417703"/>
                </a:lnTo>
                <a:lnTo>
                  <a:pt x="495300" y="417703"/>
                </a:lnTo>
                <a:lnTo>
                  <a:pt x="495300" y="405003"/>
                </a:lnTo>
                <a:close/>
              </a:path>
              <a:path w="3744595" h="822960">
                <a:moveTo>
                  <a:pt x="495300" y="45339"/>
                </a:moveTo>
                <a:lnTo>
                  <a:pt x="457200" y="45339"/>
                </a:lnTo>
                <a:lnTo>
                  <a:pt x="457200" y="58039"/>
                </a:lnTo>
                <a:lnTo>
                  <a:pt x="495300" y="58039"/>
                </a:lnTo>
                <a:lnTo>
                  <a:pt x="495300" y="45339"/>
                </a:lnTo>
                <a:close/>
              </a:path>
              <a:path w="3744595" h="822960">
                <a:moveTo>
                  <a:pt x="520700" y="764667"/>
                </a:moveTo>
                <a:lnTo>
                  <a:pt x="482600" y="764667"/>
                </a:lnTo>
                <a:lnTo>
                  <a:pt x="482600" y="777367"/>
                </a:lnTo>
                <a:lnTo>
                  <a:pt x="520700" y="777367"/>
                </a:lnTo>
                <a:lnTo>
                  <a:pt x="520700" y="764667"/>
                </a:lnTo>
                <a:close/>
              </a:path>
              <a:path w="3744595" h="822960">
                <a:moveTo>
                  <a:pt x="546100" y="405003"/>
                </a:moveTo>
                <a:lnTo>
                  <a:pt x="508000" y="405003"/>
                </a:lnTo>
                <a:lnTo>
                  <a:pt x="508000" y="417703"/>
                </a:lnTo>
                <a:lnTo>
                  <a:pt x="546100" y="417703"/>
                </a:lnTo>
                <a:lnTo>
                  <a:pt x="546100" y="405003"/>
                </a:lnTo>
                <a:close/>
              </a:path>
              <a:path w="3744595" h="822960">
                <a:moveTo>
                  <a:pt x="546100" y="45339"/>
                </a:moveTo>
                <a:lnTo>
                  <a:pt x="508000" y="45339"/>
                </a:lnTo>
                <a:lnTo>
                  <a:pt x="508000" y="58039"/>
                </a:lnTo>
                <a:lnTo>
                  <a:pt x="546100" y="58039"/>
                </a:lnTo>
                <a:lnTo>
                  <a:pt x="546100" y="45339"/>
                </a:lnTo>
                <a:close/>
              </a:path>
              <a:path w="3744595" h="822960">
                <a:moveTo>
                  <a:pt x="571500" y="764667"/>
                </a:moveTo>
                <a:lnTo>
                  <a:pt x="533400" y="764667"/>
                </a:lnTo>
                <a:lnTo>
                  <a:pt x="533400" y="777367"/>
                </a:lnTo>
                <a:lnTo>
                  <a:pt x="571500" y="777367"/>
                </a:lnTo>
                <a:lnTo>
                  <a:pt x="571500" y="764667"/>
                </a:lnTo>
                <a:close/>
              </a:path>
              <a:path w="3744595" h="822960">
                <a:moveTo>
                  <a:pt x="596900" y="405003"/>
                </a:moveTo>
                <a:lnTo>
                  <a:pt x="558800" y="405003"/>
                </a:lnTo>
                <a:lnTo>
                  <a:pt x="558800" y="417703"/>
                </a:lnTo>
                <a:lnTo>
                  <a:pt x="596900" y="417703"/>
                </a:lnTo>
                <a:lnTo>
                  <a:pt x="596900" y="405003"/>
                </a:lnTo>
                <a:close/>
              </a:path>
              <a:path w="3744595" h="822960">
                <a:moveTo>
                  <a:pt x="596900" y="45339"/>
                </a:moveTo>
                <a:lnTo>
                  <a:pt x="558800" y="45339"/>
                </a:lnTo>
                <a:lnTo>
                  <a:pt x="558800" y="58039"/>
                </a:lnTo>
                <a:lnTo>
                  <a:pt x="596900" y="58039"/>
                </a:lnTo>
                <a:lnTo>
                  <a:pt x="596900" y="45339"/>
                </a:lnTo>
                <a:close/>
              </a:path>
              <a:path w="3744595" h="822960">
                <a:moveTo>
                  <a:pt x="622300" y="764667"/>
                </a:moveTo>
                <a:lnTo>
                  <a:pt x="584200" y="764667"/>
                </a:lnTo>
                <a:lnTo>
                  <a:pt x="584200" y="777367"/>
                </a:lnTo>
                <a:lnTo>
                  <a:pt x="622300" y="777367"/>
                </a:lnTo>
                <a:lnTo>
                  <a:pt x="622300" y="764667"/>
                </a:lnTo>
                <a:close/>
              </a:path>
              <a:path w="3744595" h="822960">
                <a:moveTo>
                  <a:pt x="647700" y="405003"/>
                </a:moveTo>
                <a:lnTo>
                  <a:pt x="609600" y="405003"/>
                </a:lnTo>
                <a:lnTo>
                  <a:pt x="609600" y="417703"/>
                </a:lnTo>
                <a:lnTo>
                  <a:pt x="647700" y="417703"/>
                </a:lnTo>
                <a:lnTo>
                  <a:pt x="647700" y="405003"/>
                </a:lnTo>
                <a:close/>
              </a:path>
              <a:path w="3744595" h="822960">
                <a:moveTo>
                  <a:pt x="647700" y="45339"/>
                </a:moveTo>
                <a:lnTo>
                  <a:pt x="609600" y="45339"/>
                </a:lnTo>
                <a:lnTo>
                  <a:pt x="609600" y="58039"/>
                </a:lnTo>
                <a:lnTo>
                  <a:pt x="647700" y="58039"/>
                </a:lnTo>
                <a:lnTo>
                  <a:pt x="647700" y="45339"/>
                </a:lnTo>
                <a:close/>
              </a:path>
              <a:path w="3744595" h="822960">
                <a:moveTo>
                  <a:pt x="673100" y="764667"/>
                </a:moveTo>
                <a:lnTo>
                  <a:pt x="635000" y="764667"/>
                </a:lnTo>
                <a:lnTo>
                  <a:pt x="635000" y="777367"/>
                </a:lnTo>
                <a:lnTo>
                  <a:pt x="673100" y="777367"/>
                </a:lnTo>
                <a:lnTo>
                  <a:pt x="673100" y="764667"/>
                </a:lnTo>
                <a:close/>
              </a:path>
              <a:path w="3744595" h="822960">
                <a:moveTo>
                  <a:pt x="698500" y="405003"/>
                </a:moveTo>
                <a:lnTo>
                  <a:pt x="660400" y="405003"/>
                </a:lnTo>
                <a:lnTo>
                  <a:pt x="660400" y="417703"/>
                </a:lnTo>
                <a:lnTo>
                  <a:pt x="698500" y="417703"/>
                </a:lnTo>
                <a:lnTo>
                  <a:pt x="698500" y="405003"/>
                </a:lnTo>
                <a:close/>
              </a:path>
              <a:path w="3744595" h="822960">
                <a:moveTo>
                  <a:pt x="698500" y="45339"/>
                </a:moveTo>
                <a:lnTo>
                  <a:pt x="660400" y="45339"/>
                </a:lnTo>
                <a:lnTo>
                  <a:pt x="660400" y="58039"/>
                </a:lnTo>
                <a:lnTo>
                  <a:pt x="698500" y="58039"/>
                </a:lnTo>
                <a:lnTo>
                  <a:pt x="698500" y="45339"/>
                </a:lnTo>
                <a:close/>
              </a:path>
              <a:path w="3744595" h="822960">
                <a:moveTo>
                  <a:pt x="723900" y="764667"/>
                </a:moveTo>
                <a:lnTo>
                  <a:pt x="685800" y="764667"/>
                </a:lnTo>
                <a:lnTo>
                  <a:pt x="685800" y="777367"/>
                </a:lnTo>
                <a:lnTo>
                  <a:pt x="723900" y="777367"/>
                </a:lnTo>
                <a:lnTo>
                  <a:pt x="723900" y="764667"/>
                </a:lnTo>
                <a:close/>
              </a:path>
              <a:path w="3744595" h="822960">
                <a:moveTo>
                  <a:pt x="749300" y="405003"/>
                </a:moveTo>
                <a:lnTo>
                  <a:pt x="711200" y="405003"/>
                </a:lnTo>
                <a:lnTo>
                  <a:pt x="711200" y="417703"/>
                </a:lnTo>
                <a:lnTo>
                  <a:pt x="749300" y="417703"/>
                </a:lnTo>
                <a:lnTo>
                  <a:pt x="749300" y="405003"/>
                </a:lnTo>
                <a:close/>
              </a:path>
              <a:path w="3744595" h="822960">
                <a:moveTo>
                  <a:pt x="749300" y="45339"/>
                </a:moveTo>
                <a:lnTo>
                  <a:pt x="711200" y="45339"/>
                </a:lnTo>
                <a:lnTo>
                  <a:pt x="711200" y="58039"/>
                </a:lnTo>
                <a:lnTo>
                  <a:pt x="749300" y="58039"/>
                </a:lnTo>
                <a:lnTo>
                  <a:pt x="749300" y="45339"/>
                </a:lnTo>
                <a:close/>
              </a:path>
              <a:path w="3744595" h="822960">
                <a:moveTo>
                  <a:pt x="774700" y="764667"/>
                </a:moveTo>
                <a:lnTo>
                  <a:pt x="736600" y="764667"/>
                </a:lnTo>
                <a:lnTo>
                  <a:pt x="736600" y="777367"/>
                </a:lnTo>
                <a:lnTo>
                  <a:pt x="774700" y="777367"/>
                </a:lnTo>
                <a:lnTo>
                  <a:pt x="774700" y="764667"/>
                </a:lnTo>
                <a:close/>
              </a:path>
              <a:path w="3744595" h="822960">
                <a:moveTo>
                  <a:pt x="800100" y="405003"/>
                </a:moveTo>
                <a:lnTo>
                  <a:pt x="762000" y="405003"/>
                </a:lnTo>
                <a:lnTo>
                  <a:pt x="762000" y="417703"/>
                </a:lnTo>
                <a:lnTo>
                  <a:pt x="800100" y="417703"/>
                </a:lnTo>
                <a:lnTo>
                  <a:pt x="800100" y="405003"/>
                </a:lnTo>
                <a:close/>
              </a:path>
              <a:path w="3744595" h="822960">
                <a:moveTo>
                  <a:pt x="800100" y="45339"/>
                </a:moveTo>
                <a:lnTo>
                  <a:pt x="762000" y="45339"/>
                </a:lnTo>
                <a:lnTo>
                  <a:pt x="762000" y="58039"/>
                </a:lnTo>
                <a:lnTo>
                  <a:pt x="800100" y="58039"/>
                </a:lnTo>
                <a:lnTo>
                  <a:pt x="800100" y="45339"/>
                </a:lnTo>
                <a:close/>
              </a:path>
              <a:path w="3744595" h="822960">
                <a:moveTo>
                  <a:pt x="825500" y="764667"/>
                </a:moveTo>
                <a:lnTo>
                  <a:pt x="787400" y="764667"/>
                </a:lnTo>
                <a:lnTo>
                  <a:pt x="787400" y="777367"/>
                </a:lnTo>
                <a:lnTo>
                  <a:pt x="825500" y="777367"/>
                </a:lnTo>
                <a:lnTo>
                  <a:pt x="825500" y="764667"/>
                </a:lnTo>
                <a:close/>
              </a:path>
              <a:path w="3744595" h="822960">
                <a:moveTo>
                  <a:pt x="850900" y="405003"/>
                </a:moveTo>
                <a:lnTo>
                  <a:pt x="812800" y="405003"/>
                </a:lnTo>
                <a:lnTo>
                  <a:pt x="812800" y="417703"/>
                </a:lnTo>
                <a:lnTo>
                  <a:pt x="850900" y="417703"/>
                </a:lnTo>
                <a:lnTo>
                  <a:pt x="850900" y="405003"/>
                </a:lnTo>
                <a:close/>
              </a:path>
              <a:path w="3744595" h="822960">
                <a:moveTo>
                  <a:pt x="850900" y="45339"/>
                </a:moveTo>
                <a:lnTo>
                  <a:pt x="812800" y="45339"/>
                </a:lnTo>
                <a:lnTo>
                  <a:pt x="812800" y="58039"/>
                </a:lnTo>
                <a:lnTo>
                  <a:pt x="850900" y="58039"/>
                </a:lnTo>
                <a:lnTo>
                  <a:pt x="850900" y="45339"/>
                </a:lnTo>
                <a:close/>
              </a:path>
              <a:path w="3744595" h="822960">
                <a:moveTo>
                  <a:pt x="876300" y="764667"/>
                </a:moveTo>
                <a:lnTo>
                  <a:pt x="838200" y="764667"/>
                </a:lnTo>
                <a:lnTo>
                  <a:pt x="838200" y="777367"/>
                </a:lnTo>
                <a:lnTo>
                  <a:pt x="876300" y="777367"/>
                </a:lnTo>
                <a:lnTo>
                  <a:pt x="876300" y="764667"/>
                </a:lnTo>
                <a:close/>
              </a:path>
              <a:path w="3744595" h="822960">
                <a:moveTo>
                  <a:pt x="901700" y="405003"/>
                </a:moveTo>
                <a:lnTo>
                  <a:pt x="863600" y="405003"/>
                </a:lnTo>
                <a:lnTo>
                  <a:pt x="863600" y="417703"/>
                </a:lnTo>
                <a:lnTo>
                  <a:pt x="901700" y="417703"/>
                </a:lnTo>
                <a:lnTo>
                  <a:pt x="901700" y="405003"/>
                </a:lnTo>
                <a:close/>
              </a:path>
              <a:path w="3744595" h="822960">
                <a:moveTo>
                  <a:pt x="901700" y="45339"/>
                </a:moveTo>
                <a:lnTo>
                  <a:pt x="863600" y="45339"/>
                </a:lnTo>
                <a:lnTo>
                  <a:pt x="863600" y="58039"/>
                </a:lnTo>
                <a:lnTo>
                  <a:pt x="901700" y="58039"/>
                </a:lnTo>
                <a:lnTo>
                  <a:pt x="901700" y="45339"/>
                </a:lnTo>
                <a:close/>
              </a:path>
              <a:path w="3744595" h="822960">
                <a:moveTo>
                  <a:pt x="927100" y="764667"/>
                </a:moveTo>
                <a:lnTo>
                  <a:pt x="889000" y="764667"/>
                </a:lnTo>
                <a:lnTo>
                  <a:pt x="889000" y="777367"/>
                </a:lnTo>
                <a:lnTo>
                  <a:pt x="927100" y="777367"/>
                </a:lnTo>
                <a:lnTo>
                  <a:pt x="927100" y="764667"/>
                </a:lnTo>
                <a:close/>
              </a:path>
              <a:path w="3744595" h="822960">
                <a:moveTo>
                  <a:pt x="952500" y="405003"/>
                </a:moveTo>
                <a:lnTo>
                  <a:pt x="914400" y="405003"/>
                </a:lnTo>
                <a:lnTo>
                  <a:pt x="914400" y="417703"/>
                </a:lnTo>
                <a:lnTo>
                  <a:pt x="952500" y="417703"/>
                </a:lnTo>
                <a:lnTo>
                  <a:pt x="952500" y="405003"/>
                </a:lnTo>
                <a:close/>
              </a:path>
              <a:path w="3744595" h="822960">
                <a:moveTo>
                  <a:pt x="952500" y="45339"/>
                </a:moveTo>
                <a:lnTo>
                  <a:pt x="914400" y="45339"/>
                </a:lnTo>
                <a:lnTo>
                  <a:pt x="914400" y="58039"/>
                </a:lnTo>
                <a:lnTo>
                  <a:pt x="952500" y="58039"/>
                </a:lnTo>
                <a:lnTo>
                  <a:pt x="952500" y="45339"/>
                </a:lnTo>
                <a:close/>
              </a:path>
              <a:path w="3744595" h="822960">
                <a:moveTo>
                  <a:pt x="977900" y="764667"/>
                </a:moveTo>
                <a:lnTo>
                  <a:pt x="939800" y="764667"/>
                </a:lnTo>
                <a:lnTo>
                  <a:pt x="939800" y="777367"/>
                </a:lnTo>
                <a:lnTo>
                  <a:pt x="977900" y="777367"/>
                </a:lnTo>
                <a:lnTo>
                  <a:pt x="977900" y="764667"/>
                </a:lnTo>
                <a:close/>
              </a:path>
              <a:path w="3744595" h="822960">
                <a:moveTo>
                  <a:pt x="1003300" y="405003"/>
                </a:moveTo>
                <a:lnTo>
                  <a:pt x="965200" y="405003"/>
                </a:lnTo>
                <a:lnTo>
                  <a:pt x="965200" y="417703"/>
                </a:lnTo>
                <a:lnTo>
                  <a:pt x="1003300" y="417703"/>
                </a:lnTo>
                <a:lnTo>
                  <a:pt x="1003300" y="405003"/>
                </a:lnTo>
                <a:close/>
              </a:path>
              <a:path w="3744595" h="822960">
                <a:moveTo>
                  <a:pt x="1003300" y="45339"/>
                </a:moveTo>
                <a:lnTo>
                  <a:pt x="965200" y="45339"/>
                </a:lnTo>
                <a:lnTo>
                  <a:pt x="965200" y="58039"/>
                </a:lnTo>
                <a:lnTo>
                  <a:pt x="1003300" y="58039"/>
                </a:lnTo>
                <a:lnTo>
                  <a:pt x="1003300" y="45339"/>
                </a:lnTo>
                <a:close/>
              </a:path>
              <a:path w="3744595" h="822960">
                <a:moveTo>
                  <a:pt x="1028700" y="764667"/>
                </a:moveTo>
                <a:lnTo>
                  <a:pt x="990600" y="764667"/>
                </a:lnTo>
                <a:lnTo>
                  <a:pt x="990600" y="777367"/>
                </a:lnTo>
                <a:lnTo>
                  <a:pt x="1028700" y="777367"/>
                </a:lnTo>
                <a:lnTo>
                  <a:pt x="1028700" y="764667"/>
                </a:lnTo>
                <a:close/>
              </a:path>
              <a:path w="3744595" h="822960">
                <a:moveTo>
                  <a:pt x="1054100" y="405003"/>
                </a:moveTo>
                <a:lnTo>
                  <a:pt x="1016000" y="405003"/>
                </a:lnTo>
                <a:lnTo>
                  <a:pt x="1016000" y="417703"/>
                </a:lnTo>
                <a:lnTo>
                  <a:pt x="1054100" y="417703"/>
                </a:lnTo>
                <a:lnTo>
                  <a:pt x="1054100" y="405003"/>
                </a:lnTo>
                <a:close/>
              </a:path>
              <a:path w="3744595" h="822960">
                <a:moveTo>
                  <a:pt x="1054100" y="45339"/>
                </a:moveTo>
                <a:lnTo>
                  <a:pt x="1016000" y="45339"/>
                </a:lnTo>
                <a:lnTo>
                  <a:pt x="1016000" y="58039"/>
                </a:lnTo>
                <a:lnTo>
                  <a:pt x="1054100" y="58039"/>
                </a:lnTo>
                <a:lnTo>
                  <a:pt x="1054100" y="45339"/>
                </a:lnTo>
                <a:close/>
              </a:path>
              <a:path w="3744595" h="822960">
                <a:moveTo>
                  <a:pt x="1079500" y="764667"/>
                </a:moveTo>
                <a:lnTo>
                  <a:pt x="1041400" y="764667"/>
                </a:lnTo>
                <a:lnTo>
                  <a:pt x="1041400" y="777367"/>
                </a:lnTo>
                <a:lnTo>
                  <a:pt x="1079500" y="777367"/>
                </a:lnTo>
                <a:lnTo>
                  <a:pt x="1079500" y="764667"/>
                </a:lnTo>
                <a:close/>
              </a:path>
              <a:path w="3744595" h="822960">
                <a:moveTo>
                  <a:pt x="1104900" y="405003"/>
                </a:moveTo>
                <a:lnTo>
                  <a:pt x="1066800" y="405003"/>
                </a:lnTo>
                <a:lnTo>
                  <a:pt x="1066800" y="417703"/>
                </a:lnTo>
                <a:lnTo>
                  <a:pt x="1104900" y="417703"/>
                </a:lnTo>
                <a:lnTo>
                  <a:pt x="1104900" y="405003"/>
                </a:lnTo>
                <a:close/>
              </a:path>
              <a:path w="3744595" h="822960">
                <a:moveTo>
                  <a:pt x="1104900" y="45339"/>
                </a:moveTo>
                <a:lnTo>
                  <a:pt x="1066800" y="45339"/>
                </a:lnTo>
                <a:lnTo>
                  <a:pt x="1066800" y="58039"/>
                </a:lnTo>
                <a:lnTo>
                  <a:pt x="1104900" y="58039"/>
                </a:lnTo>
                <a:lnTo>
                  <a:pt x="1104900" y="45339"/>
                </a:lnTo>
                <a:close/>
              </a:path>
              <a:path w="3744595" h="822960">
                <a:moveTo>
                  <a:pt x="1130300" y="764667"/>
                </a:moveTo>
                <a:lnTo>
                  <a:pt x="1092200" y="764667"/>
                </a:lnTo>
                <a:lnTo>
                  <a:pt x="1092200" y="777367"/>
                </a:lnTo>
                <a:lnTo>
                  <a:pt x="1130300" y="777367"/>
                </a:lnTo>
                <a:lnTo>
                  <a:pt x="1130300" y="764667"/>
                </a:lnTo>
                <a:close/>
              </a:path>
              <a:path w="3744595" h="822960">
                <a:moveTo>
                  <a:pt x="1155700" y="405003"/>
                </a:moveTo>
                <a:lnTo>
                  <a:pt x="1117600" y="405003"/>
                </a:lnTo>
                <a:lnTo>
                  <a:pt x="1117600" y="417703"/>
                </a:lnTo>
                <a:lnTo>
                  <a:pt x="1155700" y="417703"/>
                </a:lnTo>
                <a:lnTo>
                  <a:pt x="1155700" y="405003"/>
                </a:lnTo>
                <a:close/>
              </a:path>
              <a:path w="3744595" h="822960">
                <a:moveTo>
                  <a:pt x="1155700" y="45339"/>
                </a:moveTo>
                <a:lnTo>
                  <a:pt x="1117600" y="45339"/>
                </a:lnTo>
                <a:lnTo>
                  <a:pt x="1117600" y="58039"/>
                </a:lnTo>
                <a:lnTo>
                  <a:pt x="1155700" y="58039"/>
                </a:lnTo>
                <a:lnTo>
                  <a:pt x="1155700" y="45339"/>
                </a:lnTo>
                <a:close/>
              </a:path>
              <a:path w="3744595" h="822960">
                <a:moveTo>
                  <a:pt x="1181100" y="764667"/>
                </a:moveTo>
                <a:lnTo>
                  <a:pt x="1143000" y="764667"/>
                </a:lnTo>
                <a:lnTo>
                  <a:pt x="1143000" y="777367"/>
                </a:lnTo>
                <a:lnTo>
                  <a:pt x="1181100" y="777367"/>
                </a:lnTo>
                <a:lnTo>
                  <a:pt x="1181100" y="764667"/>
                </a:lnTo>
                <a:close/>
              </a:path>
              <a:path w="3744595" h="822960">
                <a:moveTo>
                  <a:pt x="1206500" y="405003"/>
                </a:moveTo>
                <a:lnTo>
                  <a:pt x="1168400" y="405003"/>
                </a:lnTo>
                <a:lnTo>
                  <a:pt x="1168400" y="417703"/>
                </a:lnTo>
                <a:lnTo>
                  <a:pt x="1206500" y="417703"/>
                </a:lnTo>
                <a:lnTo>
                  <a:pt x="1206500" y="405003"/>
                </a:lnTo>
                <a:close/>
              </a:path>
              <a:path w="3744595" h="822960">
                <a:moveTo>
                  <a:pt x="1206500" y="45339"/>
                </a:moveTo>
                <a:lnTo>
                  <a:pt x="1168400" y="45339"/>
                </a:lnTo>
                <a:lnTo>
                  <a:pt x="1168400" y="58039"/>
                </a:lnTo>
                <a:lnTo>
                  <a:pt x="1206500" y="58039"/>
                </a:lnTo>
                <a:lnTo>
                  <a:pt x="1206500" y="45339"/>
                </a:lnTo>
                <a:close/>
              </a:path>
              <a:path w="3744595" h="822960">
                <a:moveTo>
                  <a:pt x="1231900" y="764667"/>
                </a:moveTo>
                <a:lnTo>
                  <a:pt x="1193800" y="764667"/>
                </a:lnTo>
                <a:lnTo>
                  <a:pt x="1193800" y="777367"/>
                </a:lnTo>
                <a:lnTo>
                  <a:pt x="1231900" y="777367"/>
                </a:lnTo>
                <a:lnTo>
                  <a:pt x="1231900" y="764667"/>
                </a:lnTo>
                <a:close/>
              </a:path>
              <a:path w="3744595" h="822960">
                <a:moveTo>
                  <a:pt x="1257300" y="405003"/>
                </a:moveTo>
                <a:lnTo>
                  <a:pt x="1219200" y="405003"/>
                </a:lnTo>
                <a:lnTo>
                  <a:pt x="1219200" y="417703"/>
                </a:lnTo>
                <a:lnTo>
                  <a:pt x="1257300" y="417703"/>
                </a:lnTo>
                <a:lnTo>
                  <a:pt x="1257300" y="405003"/>
                </a:lnTo>
                <a:close/>
              </a:path>
              <a:path w="3744595" h="822960">
                <a:moveTo>
                  <a:pt x="1257300" y="45339"/>
                </a:moveTo>
                <a:lnTo>
                  <a:pt x="1219200" y="45339"/>
                </a:lnTo>
                <a:lnTo>
                  <a:pt x="1219200" y="58039"/>
                </a:lnTo>
                <a:lnTo>
                  <a:pt x="1257300" y="58039"/>
                </a:lnTo>
                <a:lnTo>
                  <a:pt x="1257300" y="45339"/>
                </a:lnTo>
                <a:close/>
              </a:path>
              <a:path w="3744595" h="822960">
                <a:moveTo>
                  <a:pt x="1282700" y="764667"/>
                </a:moveTo>
                <a:lnTo>
                  <a:pt x="1244600" y="764667"/>
                </a:lnTo>
                <a:lnTo>
                  <a:pt x="1244600" y="777367"/>
                </a:lnTo>
                <a:lnTo>
                  <a:pt x="1282700" y="777367"/>
                </a:lnTo>
                <a:lnTo>
                  <a:pt x="1282700" y="764667"/>
                </a:lnTo>
                <a:close/>
              </a:path>
              <a:path w="3744595" h="822960">
                <a:moveTo>
                  <a:pt x="1308100" y="405003"/>
                </a:moveTo>
                <a:lnTo>
                  <a:pt x="1270000" y="405003"/>
                </a:lnTo>
                <a:lnTo>
                  <a:pt x="1270000" y="417703"/>
                </a:lnTo>
                <a:lnTo>
                  <a:pt x="1308100" y="417703"/>
                </a:lnTo>
                <a:lnTo>
                  <a:pt x="1308100" y="405003"/>
                </a:lnTo>
                <a:close/>
              </a:path>
              <a:path w="3744595" h="822960">
                <a:moveTo>
                  <a:pt x="1308100" y="45339"/>
                </a:moveTo>
                <a:lnTo>
                  <a:pt x="1270000" y="45339"/>
                </a:lnTo>
                <a:lnTo>
                  <a:pt x="1270000" y="58039"/>
                </a:lnTo>
                <a:lnTo>
                  <a:pt x="1308100" y="58039"/>
                </a:lnTo>
                <a:lnTo>
                  <a:pt x="1308100" y="45339"/>
                </a:lnTo>
                <a:close/>
              </a:path>
              <a:path w="3744595" h="822960">
                <a:moveTo>
                  <a:pt x="1333500" y="764667"/>
                </a:moveTo>
                <a:lnTo>
                  <a:pt x="1295400" y="764667"/>
                </a:lnTo>
                <a:lnTo>
                  <a:pt x="1295400" y="777367"/>
                </a:lnTo>
                <a:lnTo>
                  <a:pt x="1333500" y="777367"/>
                </a:lnTo>
                <a:lnTo>
                  <a:pt x="1333500" y="764667"/>
                </a:lnTo>
                <a:close/>
              </a:path>
              <a:path w="3744595" h="822960">
                <a:moveTo>
                  <a:pt x="1358900" y="405003"/>
                </a:moveTo>
                <a:lnTo>
                  <a:pt x="1320800" y="405003"/>
                </a:lnTo>
                <a:lnTo>
                  <a:pt x="1320800" y="417703"/>
                </a:lnTo>
                <a:lnTo>
                  <a:pt x="1358900" y="417703"/>
                </a:lnTo>
                <a:lnTo>
                  <a:pt x="1358900" y="405003"/>
                </a:lnTo>
                <a:close/>
              </a:path>
              <a:path w="3744595" h="822960">
                <a:moveTo>
                  <a:pt x="1358900" y="45339"/>
                </a:moveTo>
                <a:lnTo>
                  <a:pt x="1320800" y="45339"/>
                </a:lnTo>
                <a:lnTo>
                  <a:pt x="1320800" y="58039"/>
                </a:lnTo>
                <a:lnTo>
                  <a:pt x="1358900" y="58039"/>
                </a:lnTo>
                <a:lnTo>
                  <a:pt x="1358900" y="45339"/>
                </a:lnTo>
                <a:close/>
              </a:path>
              <a:path w="3744595" h="822960">
                <a:moveTo>
                  <a:pt x="1384300" y="764667"/>
                </a:moveTo>
                <a:lnTo>
                  <a:pt x="1346200" y="764667"/>
                </a:lnTo>
                <a:lnTo>
                  <a:pt x="1346200" y="777367"/>
                </a:lnTo>
                <a:lnTo>
                  <a:pt x="1384300" y="777367"/>
                </a:lnTo>
                <a:lnTo>
                  <a:pt x="1384300" y="764667"/>
                </a:lnTo>
                <a:close/>
              </a:path>
              <a:path w="3744595" h="822960">
                <a:moveTo>
                  <a:pt x="1409700" y="405003"/>
                </a:moveTo>
                <a:lnTo>
                  <a:pt x="1371600" y="405003"/>
                </a:lnTo>
                <a:lnTo>
                  <a:pt x="1371600" y="417703"/>
                </a:lnTo>
                <a:lnTo>
                  <a:pt x="1409700" y="417703"/>
                </a:lnTo>
                <a:lnTo>
                  <a:pt x="1409700" y="405003"/>
                </a:lnTo>
                <a:close/>
              </a:path>
              <a:path w="3744595" h="822960">
                <a:moveTo>
                  <a:pt x="1409700" y="45339"/>
                </a:moveTo>
                <a:lnTo>
                  <a:pt x="1371600" y="45339"/>
                </a:lnTo>
                <a:lnTo>
                  <a:pt x="1371600" y="58039"/>
                </a:lnTo>
                <a:lnTo>
                  <a:pt x="1409700" y="58039"/>
                </a:lnTo>
                <a:lnTo>
                  <a:pt x="1409700" y="45339"/>
                </a:lnTo>
                <a:close/>
              </a:path>
              <a:path w="3744595" h="822960">
                <a:moveTo>
                  <a:pt x="1435100" y="764667"/>
                </a:moveTo>
                <a:lnTo>
                  <a:pt x="1397000" y="764667"/>
                </a:lnTo>
                <a:lnTo>
                  <a:pt x="1397000" y="777367"/>
                </a:lnTo>
                <a:lnTo>
                  <a:pt x="1435100" y="777367"/>
                </a:lnTo>
                <a:lnTo>
                  <a:pt x="1435100" y="764667"/>
                </a:lnTo>
                <a:close/>
              </a:path>
              <a:path w="3744595" h="822960">
                <a:moveTo>
                  <a:pt x="1460500" y="405003"/>
                </a:moveTo>
                <a:lnTo>
                  <a:pt x="1422400" y="405003"/>
                </a:lnTo>
                <a:lnTo>
                  <a:pt x="1422400" y="417703"/>
                </a:lnTo>
                <a:lnTo>
                  <a:pt x="1460500" y="417703"/>
                </a:lnTo>
                <a:lnTo>
                  <a:pt x="1460500" y="405003"/>
                </a:lnTo>
                <a:close/>
              </a:path>
              <a:path w="3744595" h="822960">
                <a:moveTo>
                  <a:pt x="1460500" y="45339"/>
                </a:moveTo>
                <a:lnTo>
                  <a:pt x="1422400" y="45339"/>
                </a:lnTo>
                <a:lnTo>
                  <a:pt x="1422400" y="58039"/>
                </a:lnTo>
                <a:lnTo>
                  <a:pt x="1460500" y="58039"/>
                </a:lnTo>
                <a:lnTo>
                  <a:pt x="1460500" y="45339"/>
                </a:lnTo>
                <a:close/>
              </a:path>
              <a:path w="3744595" h="822960">
                <a:moveTo>
                  <a:pt x="1485900" y="764667"/>
                </a:moveTo>
                <a:lnTo>
                  <a:pt x="1447800" y="764667"/>
                </a:lnTo>
                <a:lnTo>
                  <a:pt x="1447800" y="777367"/>
                </a:lnTo>
                <a:lnTo>
                  <a:pt x="1485900" y="777367"/>
                </a:lnTo>
                <a:lnTo>
                  <a:pt x="1485900" y="764667"/>
                </a:lnTo>
                <a:close/>
              </a:path>
              <a:path w="3744595" h="822960">
                <a:moveTo>
                  <a:pt x="1511300" y="405003"/>
                </a:moveTo>
                <a:lnTo>
                  <a:pt x="1473200" y="405003"/>
                </a:lnTo>
                <a:lnTo>
                  <a:pt x="1473200" y="417703"/>
                </a:lnTo>
                <a:lnTo>
                  <a:pt x="1511300" y="417703"/>
                </a:lnTo>
                <a:lnTo>
                  <a:pt x="1511300" y="405003"/>
                </a:lnTo>
                <a:close/>
              </a:path>
              <a:path w="3744595" h="822960">
                <a:moveTo>
                  <a:pt x="1511300" y="45339"/>
                </a:moveTo>
                <a:lnTo>
                  <a:pt x="1473200" y="45339"/>
                </a:lnTo>
                <a:lnTo>
                  <a:pt x="1473200" y="58039"/>
                </a:lnTo>
                <a:lnTo>
                  <a:pt x="1511300" y="58039"/>
                </a:lnTo>
                <a:lnTo>
                  <a:pt x="1511300" y="45339"/>
                </a:lnTo>
                <a:close/>
              </a:path>
              <a:path w="3744595" h="822960">
                <a:moveTo>
                  <a:pt x="1536700" y="764667"/>
                </a:moveTo>
                <a:lnTo>
                  <a:pt x="1498600" y="764667"/>
                </a:lnTo>
                <a:lnTo>
                  <a:pt x="1498600" y="777367"/>
                </a:lnTo>
                <a:lnTo>
                  <a:pt x="1536700" y="777367"/>
                </a:lnTo>
                <a:lnTo>
                  <a:pt x="1536700" y="764667"/>
                </a:lnTo>
                <a:close/>
              </a:path>
              <a:path w="3744595" h="822960">
                <a:moveTo>
                  <a:pt x="1562100" y="405003"/>
                </a:moveTo>
                <a:lnTo>
                  <a:pt x="1524000" y="405003"/>
                </a:lnTo>
                <a:lnTo>
                  <a:pt x="1524000" y="417703"/>
                </a:lnTo>
                <a:lnTo>
                  <a:pt x="1562100" y="417703"/>
                </a:lnTo>
                <a:lnTo>
                  <a:pt x="1562100" y="405003"/>
                </a:lnTo>
                <a:close/>
              </a:path>
              <a:path w="3744595" h="822960">
                <a:moveTo>
                  <a:pt x="1562100" y="45339"/>
                </a:moveTo>
                <a:lnTo>
                  <a:pt x="1524000" y="45339"/>
                </a:lnTo>
                <a:lnTo>
                  <a:pt x="1524000" y="58039"/>
                </a:lnTo>
                <a:lnTo>
                  <a:pt x="1562100" y="58039"/>
                </a:lnTo>
                <a:lnTo>
                  <a:pt x="1562100" y="45339"/>
                </a:lnTo>
                <a:close/>
              </a:path>
              <a:path w="3744595" h="822960">
                <a:moveTo>
                  <a:pt x="1587500" y="764667"/>
                </a:moveTo>
                <a:lnTo>
                  <a:pt x="1549400" y="764667"/>
                </a:lnTo>
                <a:lnTo>
                  <a:pt x="1549400" y="777367"/>
                </a:lnTo>
                <a:lnTo>
                  <a:pt x="1587500" y="777367"/>
                </a:lnTo>
                <a:lnTo>
                  <a:pt x="1587500" y="764667"/>
                </a:lnTo>
                <a:close/>
              </a:path>
              <a:path w="3744595" h="822960">
                <a:moveTo>
                  <a:pt x="1612900" y="405003"/>
                </a:moveTo>
                <a:lnTo>
                  <a:pt x="1574800" y="405003"/>
                </a:lnTo>
                <a:lnTo>
                  <a:pt x="1574800" y="417703"/>
                </a:lnTo>
                <a:lnTo>
                  <a:pt x="1612900" y="417703"/>
                </a:lnTo>
                <a:lnTo>
                  <a:pt x="1612900" y="405003"/>
                </a:lnTo>
                <a:close/>
              </a:path>
              <a:path w="3744595" h="822960">
                <a:moveTo>
                  <a:pt x="1612900" y="45339"/>
                </a:moveTo>
                <a:lnTo>
                  <a:pt x="1574800" y="45339"/>
                </a:lnTo>
                <a:lnTo>
                  <a:pt x="1574800" y="58039"/>
                </a:lnTo>
                <a:lnTo>
                  <a:pt x="1612900" y="58039"/>
                </a:lnTo>
                <a:lnTo>
                  <a:pt x="1612900" y="45339"/>
                </a:lnTo>
                <a:close/>
              </a:path>
              <a:path w="3744595" h="822960">
                <a:moveTo>
                  <a:pt x="1638300" y="764667"/>
                </a:moveTo>
                <a:lnTo>
                  <a:pt x="1600200" y="764667"/>
                </a:lnTo>
                <a:lnTo>
                  <a:pt x="1600200" y="777367"/>
                </a:lnTo>
                <a:lnTo>
                  <a:pt x="1638300" y="777367"/>
                </a:lnTo>
                <a:lnTo>
                  <a:pt x="1638300" y="764667"/>
                </a:lnTo>
                <a:close/>
              </a:path>
              <a:path w="3744595" h="822960">
                <a:moveTo>
                  <a:pt x="1663700" y="405003"/>
                </a:moveTo>
                <a:lnTo>
                  <a:pt x="1625600" y="405003"/>
                </a:lnTo>
                <a:lnTo>
                  <a:pt x="1625600" y="417703"/>
                </a:lnTo>
                <a:lnTo>
                  <a:pt x="1663700" y="417703"/>
                </a:lnTo>
                <a:lnTo>
                  <a:pt x="1663700" y="405003"/>
                </a:lnTo>
                <a:close/>
              </a:path>
              <a:path w="3744595" h="822960">
                <a:moveTo>
                  <a:pt x="1663700" y="45339"/>
                </a:moveTo>
                <a:lnTo>
                  <a:pt x="1625600" y="45339"/>
                </a:lnTo>
                <a:lnTo>
                  <a:pt x="1625600" y="58039"/>
                </a:lnTo>
                <a:lnTo>
                  <a:pt x="1663700" y="58039"/>
                </a:lnTo>
                <a:lnTo>
                  <a:pt x="1663700" y="45339"/>
                </a:lnTo>
                <a:close/>
              </a:path>
              <a:path w="3744595" h="822960">
                <a:moveTo>
                  <a:pt x="1689100" y="764667"/>
                </a:moveTo>
                <a:lnTo>
                  <a:pt x="1651000" y="764667"/>
                </a:lnTo>
                <a:lnTo>
                  <a:pt x="1651000" y="777367"/>
                </a:lnTo>
                <a:lnTo>
                  <a:pt x="1689100" y="777367"/>
                </a:lnTo>
                <a:lnTo>
                  <a:pt x="1689100" y="764667"/>
                </a:lnTo>
                <a:close/>
              </a:path>
              <a:path w="3744595" h="822960">
                <a:moveTo>
                  <a:pt x="1714500" y="405003"/>
                </a:moveTo>
                <a:lnTo>
                  <a:pt x="1676400" y="405003"/>
                </a:lnTo>
                <a:lnTo>
                  <a:pt x="1676400" y="417703"/>
                </a:lnTo>
                <a:lnTo>
                  <a:pt x="1714500" y="417703"/>
                </a:lnTo>
                <a:lnTo>
                  <a:pt x="1714500" y="405003"/>
                </a:lnTo>
                <a:close/>
              </a:path>
              <a:path w="3744595" h="822960">
                <a:moveTo>
                  <a:pt x="1714500" y="45339"/>
                </a:moveTo>
                <a:lnTo>
                  <a:pt x="1676400" y="45339"/>
                </a:lnTo>
                <a:lnTo>
                  <a:pt x="1676400" y="58039"/>
                </a:lnTo>
                <a:lnTo>
                  <a:pt x="1714500" y="58039"/>
                </a:lnTo>
                <a:lnTo>
                  <a:pt x="1714500" y="45339"/>
                </a:lnTo>
                <a:close/>
              </a:path>
              <a:path w="3744595" h="822960">
                <a:moveTo>
                  <a:pt x="1739900" y="764667"/>
                </a:moveTo>
                <a:lnTo>
                  <a:pt x="1701800" y="764667"/>
                </a:lnTo>
                <a:lnTo>
                  <a:pt x="1701800" y="777367"/>
                </a:lnTo>
                <a:lnTo>
                  <a:pt x="1739900" y="777367"/>
                </a:lnTo>
                <a:lnTo>
                  <a:pt x="1739900" y="764667"/>
                </a:lnTo>
                <a:close/>
              </a:path>
              <a:path w="3744595" h="822960">
                <a:moveTo>
                  <a:pt x="1765300" y="405003"/>
                </a:moveTo>
                <a:lnTo>
                  <a:pt x="1727200" y="405003"/>
                </a:lnTo>
                <a:lnTo>
                  <a:pt x="1727200" y="417703"/>
                </a:lnTo>
                <a:lnTo>
                  <a:pt x="1765300" y="417703"/>
                </a:lnTo>
                <a:lnTo>
                  <a:pt x="1765300" y="405003"/>
                </a:lnTo>
                <a:close/>
              </a:path>
              <a:path w="3744595" h="822960">
                <a:moveTo>
                  <a:pt x="1765300" y="45339"/>
                </a:moveTo>
                <a:lnTo>
                  <a:pt x="1727200" y="45339"/>
                </a:lnTo>
                <a:lnTo>
                  <a:pt x="1727200" y="58039"/>
                </a:lnTo>
                <a:lnTo>
                  <a:pt x="1765300" y="58039"/>
                </a:lnTo>
                <a:lnTo>
                  <a:pt x="1765300" y="45339"/>
                </a:lnTo>
                <a:close/>
              </a:path>
              <a:path w="3744595" h="822960">
                <a:moveTo>
                  <a:pt x="1790700" y="764667"/>
                </a:moveTo>
                <a:lnTo>
                  <a:pt x="1752600" y="764667"/>
                </a:lnTo>
                <a:lnTo>
                  <a:pt x="1752600" y="777367"/>
                </a:lnTo>
                <a:lnTo>
                  <a:pt x="1790700" y="777367"/>
                </a:lnTo>
                <a:lnTo>
                  <a:pt x="1790700" y="764667"/>
                </a:lnTo>
                <a:close/>
              </a:path>
              <a:path w="3744595" h="822960">
                <a:moveTo>
                  <a:pt x="1816100" y="405003"/>
                </a:moveTo>
                <a:lnTo>
                  <a:pt x="1778000" y="405003"/>
                </a:lnTo>
                <a:lnTo>
                  <a:pt x="1778000" y="417703"/>
                </a:lnTo>
                <a:lnTo>
                  <a:pt x="1816100" y="417703"/>
                </a:lnTo>
                <a:lnTo>
                  <a:pt x="1816100" y="405003"/>
                </a:lnTo>
                <a:close/>
              </a:path>
              <a:path w="3744595" h="822960">
                <a:moveTo>
                  <a:pt x="1816100" y="45339"/>
                </a:moveTo>
                <a:lnTo>
                  <a:pt x="1778000" y="45339"/>
                </a:lnTo>
                <a:lnTo>
                  <a:pt x="1778000" y="58039"/>
                </a:lnTo>
                <a:lnTo>
                  <a:pt x="1816100" y="58039"/>
                </a:lnTo>
                <a:lnTo>
                  <a:pt x="1816100" y="45339"/>
                </a:lnTo>
                <a:close/>
              </a:path>
              <a:path w="3744595" h="822960">
                <a:moveTo>
                  <a:pt x="1841500" y="764667"/>
                </a:moveTo>
                <a:lnTo>
                  <a:pt x="1803400" y="764667"/>
                </a:lnTo>
                <a:lnTo>
                  <a:pt x="1803400" y="777367"/>
                </a:lnTo>
                <a:lnTo>
                  <a:pt x="1841500" y="777367"/>
                </a:lnTo>
                <a:lnTo>
                  <a:pt x="1841500" y="764667"/>
                </a:lnTo>
                <a:close/>
              </a:path>
              <a:path w="3744595" h="822960">
                <a:moveTo>
                  <a:pt x="1866900" y="405003"/>
                </a:moveTo>
                <a:lnTo>
                  <a:pt x="1828800" y="405003"/>
                </a:lnTo>
                <a:lnTo>
                  <a:pt x="1828800" y="417703"/>
                </a:lnTo>
                <a:lnTo>
                  <a:pt x="1866900" y="417703"/>
                </a:lnTo>
                <a:lnTo>
                  <a:pt x="1866900" y="405003"/>
                </a:lnTo>
                <a:close/>
              </a:path>
              <a:path w="3744595" h="822960">
                <a:moveTo>
                  <a:pt x="1866900" y="45339"/>
                </a:moveTo>
                <a:lnTo>
                  <a:pt x="1828800" y="45339"/>
                </a:lnTo>
                <a:lnTo>
                  <a:pt x="1828800" y="58039"/>
                </a:lnTo>
                <a:lnTo>
                  <a:pt x="1866900" y="58039"/>
                </a:lnTo>
                <a:lnTo>
                  <a:pt x="1866900" y="45339"/>
                </a:lnTo>
                <a:close/>
              </a:path>
              <a:path w="3744595" h="822960">
                <a:moveTo>
                  <a:pt x="1892300" y="764667"/>
                </a:moveTo>
                <a:lnTo>
                  <a:pt x="1854200" y="764667"/>
                </a:lnTo>
                <a:lnTo>
                  <a:pt x="1854200" y="777367"/>
                </a:lnTo>
                <a:lnTo>
                  <a:pt x="1892300" y="777367"/>
                </a:lnTo>
                <a:lnTo>
                  <a:pt x="1892300" y="764667"/>
                </a:lnTo>
                <a:close/>
              </a:path>
              <a:path w="3744595" h="822960">
                <a:moveTo>
                  <a:pt x="1917700" y="405003"/>
                </a:moveTo>
                <a:lnTo>
                  <a:pt x="1879600" y="405003"/>
                </a:lnTo>
                <a:lnTo>
                  <a:pt x="1879600" y="417703"/>
                </a:lnTo>
                <a:lnTo>
                  <a:pt x="1917700" y="417703"/>
                </a:lnTo>
                <a:lnTo>
                  <a:pt x="1917700" y="405003"/>
                </a:lnTo>
                <a:close/>
              </a:path>
              <a:path w="3744595" h="822960">
                <a:moveTo>
                  <a:pt x="1917700" y="45339"/>
                </a:moveTo>
                <a:lnTo>
                  <a:pt x="1879600" y="45339"/>
                </a:lnTo>
                <a:lnTo>
                  <a:pt x="1879600" y="58039"/>
                </a:lnTo>
                <a:lnTo>
                  <a:pt x="1917700" y="58039"/>
                </a:lnTo>
                <a:lnTo>
                  <a:pt x="1917700" y="45339"/>
                </a:lnTo>
                <a:close/>
              </a:path>
              <a:path w="3744595" h="822960">
                <a:moveTo>
                  <a:pt x="1943100" y="764667"/>
                </a:moveTo>
                <a:lnTo>
                  <a:pt x="1905000" y="764667"/>
                </a:lnTo>
                <a:lnTo>
                  <a:pt x="1905000" y="777367"/>
                </a:lnTo>
                <a:lnTo>
                  <a:pt x="1943100" y="777367"/>
                </a:lnTo>
                <a:lnTo>
                  <a:pt x="1943100" y="764667"/>
                </a:lnTo>
                <a:close/>
              </a:path>
              <a:path w="3744595" h="822960">
                <a:moveTo>
                  <a:pt x="1968500" y="405003"/>
                </a:moveTo>
                <a:lnTo>
                  <a:pt x="1930400" y="405003"/>
                </a:lnTo>
                <a:lnTo>
                  <a:pt x="1930400" y="417703"/>
                </a:lnTo>
                <a:lnTo>
                  <a:pt x="1968500" y="417703"/>
                </a:lnTo>
                <a:lnTo>
                  <a:pt x="1968500" y="405003"/>
                </a:lnTo>
                <a:close/>
              </a:path>
              <a:path w="3744595" h="822960">
                <a:moveTo>
                  <a:pt x="1968500" y="45339"/>
                </a:moveTo>
                <a:lnTo>
                  <a:pt x="1930400" y="45339"/>
                </a:lnTo>
                <a:lnTo>
                  <a:pt x="1930400" y="58039"/>
                </a:lnTo>
                <a:lnTo>
                  <a:pt x="1968500" y="58039"/>
                </a:lnTo>
                <a:lnTo>
                  <a:pt x="1968500" y="45339"/>
                </a:lnTo>
                <a:close/>
              </a:path>
              <a:path w="3744595" h="822960">
                <a:moveTo>
                  <a:pt x="1993900" y="764667"/>
                </a:moveTo>
                <a:lnTo>
                  <a:pt x="1955800" y="764667"/>
                </a:lnTo>
                <a:lnTo>
                  <a:pt x="1955800" y="777367"/>
                </a:lnTo>
                <a:lnTo>
                  <a:pt x="1993900" y="777367"/>
                </a:lnTo>
                <a:lnTo>
                  <a:pt x="1993900" y="764667"/>
                </a:lnTo>
                <a:close/>
              </a:path>
              <a:path w="3744595" h="822960">
                <a:moveTo>
                  <a:pt x="2019300" y="405003"/>
                </a:moveTo>
                <a:lnTo>
                  <a:pt x="1981200" y="405003"/>
                </a:lnTo>
                <a:lnTo>
                  <a:pt x="1981200" y="417703"/>
                </a:lnTo>
                <a:lnTo>
                  <a:pt x="2019300" y="417703"/>
                </a:lnTo>
                <a:lnTo>
                  <a:pt x="2019300" y="405003"/>
                </a:lnTo>
                <a:close/>
              </a:path>
              <a:path w="3744595" h="822960">
                <a:moveTo>
                  <a:pt x="2019300" y="45339"/>
                </a:moveTo>
                <a:lnTo>
                  <a:pt x="1981200" y="45339"/>
                </a:lnTo>
                <a:lnTo>
                  <a:pt x="1981200" y="58039"/>
                </a:lnTo>
                <a:lnTo>
                  <a:pt x="2019300" y="58039"/>
                </a:lnTo>
                <a:lnTo>
                  <a:pt x="2019300" y="45339"/>
                </a:lnTo>
                <a:close/>
              </a:path>
              <a:path w="3744595" h="822960">
                <a:moveTo>
                  <a:pt x="2044700" y="764667"/>
                </a:moveTo>
                <a:lnTo>
                  <a:pt x="2006600" y="764667"/>
                </a:lnTo>
                <a:lnTo>
                  <a:pt x="2006600" y="777367"/>
                </a:lnTo>
                <a:lnTo>
                  <a:pt x="2044700" y="777367"/>
                </a:lnTo>
                <a:lnTo>
                  <a:pt x="2044700" y="764667"/>
                </a:lnTo>
                <a:close/>
              </a:path>
              <a:path w="3744595" h="822960">
                <a:moveTo>
                  <a:pt x="2070100" y="405003"/>
                </a:moveTo>
                <a:lnTo>
                  <a:pt x="2032000" y="405003"/>
                </a:lnTo>
                <a:lnTo>
                  <a:pt x="2032000" y="417703"/>
                </a:lnTo>
                <a:lnTo>
                  <a:pt x="2070100" y="417703"/>
                </a:lnTo>
                <a:lnTo>
                  <a:pt x="2070100" y="405003"/>
                </a:lnTo>
                <a:close/>
              </a:path>
              <a:path w="3744595" h="822960">
                <a:moveTo>
                  <a:pt x="2070100" y="45339"/>
                </a:moveTo>
                <a:lnTo>
                  <a:pt x="2032000" y="45339"/>
                </a:lnTo>
                <a:lnTo>
                  <a:pt x="2032000" y="58039"/>
                </a:lnTo>
                <a:lnTo>
                  <a:pt x="2070100" y="58039"/>
                </a:lnTo>
                <a:lnTo>
                  <a:pt x="2070100" y="45339"/>
                </a:lnTo>
                <a:close/>
              </a:path>
              <a:path w="3744595" h="822960">
                <a:moveTo>
                  <a:pt x="2095500" y="764667"/>
                </a:moveTo>
                <a:lnTo>
                  <a:pt x="2057400" y="764667"/>
                </a:lnTo>
                <a:lnTo>
                  <a:pt x="2057400" y="777367"/>
                </a:lnTo>
                <a:lnTo>
                  <a:pt x="2095500" y="777367"/>
                </a:lnTo>
                <a:lnTo>
                  <a:pt x="2095500" y="764667"/>
                </a:lnTo>
                <a:close/>
              </a:path>
              <a:path w="3744595" h="822960">
                <a:moveTo>
                  <a:pt x="2120900" y="405003"/>
                </a:moveTo>
                <a:lnTo>
                  <a:pt x="2082800" y="405003"/>
                </a:lnTo>
                <a:lnTo>
                  <a:pt x="2082800" y="417703"/>
                </a:lnTo>
                <a:lnTo>
                  <a:pt x="2120900" y="417703"/>
                </a:lnTo>
                <a:lnTo>
                  <a:pt x="2120900" y="405003"/>
                </a:lnTo>
                <a:close/>
              </a:path>
              <a:path w="3744595" h="822960">
                <a:moveTo>
                  <a:pt x="2120900" y="45339"/>
                </a:moveTo>
                <a:lnTo>
                  <a:pt x="2082800" y="45339"/>
                </a:lnTo>
                <a:lnTo>
                  <a:pt x="2082800" y="58039"/>
                </a:lnTo>
                <a:lnTo>
                  <a:pt x="2120900" y="58039"/>
                </a:lnTo>
                <a:lnTo>
                  <a:pt x="2120900" y="45339"/>
                </a:lnTo>
                <a:close/>
              </a:path>
              <a:path w="3744595" h="822960">
                <a:moveTo>
                  <a:pt x="2146300" y="764667"/>
                </a:moveTo>
                <a:lnTo>
                  <a:pt x="2108200" y="764667"/>
                </a:lnTo>
                <a:lnTo>
                  <a:pt x="2108200" y="777367"/>
                </a:lnTo>
                <a:lnTo>
                  <a:pt x="2146300" y="777367"/>
                </a:lnTo>
                <a:lnTo>
                  <a:pt x="2146300" y="764667"/>
                </a:lnTo>
                <a:close/>
              </a:path>
              <a:path w="3744595" h="822960">
                <a:moveTo>
                  <a:pt x="2171700" y="405003"/>
                </a:moveTo>
                <a:lnTo>
                  <a:pt x="2133600" y="405003"/>
                </a:lnTo>
                <a:lnTo>
                  <a:pt x="2133600" y="417703"/>
                </a:lnTo>
                <a:lnTo>
                  <a:pt x="2171700" y="417703"/>
                </a:lnTo>
                <a:lnTo>
                  <a:pt x="2171700" y="405003"/>
                </a:lnTo>
                <a:close/>
              </a:path>
              <a:path w="3744595" h="822960">
                <a:moveTo>
                  <a:pt x="2171700" y="45339"/>
                </a:moveTo>
                <a:lnTo>
                  <a:pt x="2133600" y="45339"/>
                </a:lnTo>
                <a:lnTo>
                  <a:pt x="2133600" y="58039"/>
                </a:lnTo>
                <a:lnTo>
                  <a:pt x="2171700" y="58039"/>
                </a:lnTo>
                <a:lnTo>
                  <a:pt x="2171700" y="45339"/>
                </a:lnTo>
                <a:close/>
              </a:path>
              <a:path w="3744595" h="822960">
                <a:moveTo>
                  <a:pt x="2197100" y="764667"/>
                </a:moveTo>
                <a:lnTo>
                  <a:pt x="2159000" y="764667"/>
                </a:lnTo>
                <a:lnTo>
                  <a:pt x="2159000" y="777367"/>
                </a:lnTo>
                <a:lnTo>
                  <a:pt x="2197100" y="777367"/>
                </a:lnTo>
                <a:lnTo>
                  <a:pt x="2197100" y="764667"/>
                </a:lnTo>
                <a:close/>
              </a:path>
              <a:path w="3744595" h="822960">
                <a:moveTo>
                  <a:pt x="2222500" y="405003"/>
                </a:moveTo>
                <a:lnTo>
                  <a:pt x="2184400" y="405003"/>
                </a:lnTo>
                <a:lnTo>
                  <a:pt x="2184400" y="417703"/>
                </a:lnTo>
                <a:lnTo>
                  <a:pt x="2222500" y="417703"/>
                </a:lnTo>
                <a:lnTo>
                  <a:pt x="2222500" y="405003"/>
                </a:lnTo>
                <a:close/>
              </a:path>
              <a:path w="3744595" h="822960">
                <a:moveTo>
                  <a:pt x="2222500" y="45339"/>
                </a:moveTo>
                <a:lnTo>
                  <a:pt x="2184400" y="45339"/>
                </a:lnTo>
                <a:lnTo>
                  <a:pt x="2184400" y="58039"/>
                </a:lnTo>
                <a:lnTo>
                  <a:pt x="2222500" y="58039"/>
                </a:lnTo>
                <a:lnTo>
                  <a:pt x="2222500" y="45339"/>
                </a:lnTo>
                <a:close/>
              </a:path>
              <a:path w="3744595" h="822960">
                <a:moveTo>
                  <a:pt x="2247900" y="764667"/>
                </a:moveTo>
                <a:lnTo>
                  <a:pt x="2209800" y="764667"/>
                </a:lnTo>
                <a:lnTo>
                  <a:pt x="2209800" y="777367"/>
                </a:lnTo>
                <a:lnTo>
                  <a:pt x="2247900" y="777367"/>
                </a:lnTo>
                <a:lnTo>
                  <a:pt x="2247900" y="764667"/>
                </a:lnTo>
                <a:close/>
              </a:path>
              <a:path w="3744595" h="822960">
                <a:moveTo>
                  <a:pt x="2273300" y="405003"/>
                </a:moveTo>
                <a:lnTo>
                  <a:pt x="2235200" y="405003"/>
                </a:lnTo>
                <a:lnTo>
                  <a:pt x="2235200" y="417703"/>
                </a:lnTo>
                <a:lnTo>
                  <a:pt x="2273300" y="417703"/>
                </a:lnTo>
                <a:lnTo>
                  <a:pt x="2273300" y="405003"/>
                </a:lnTo>
                <a:close/>
              </a:path>
              <a:path w="3744595" h="822960">
                <a:moveTo>
                  <a:pt x="2273300" y="45339"/>
                </a:moveTo>
                <a:lnTo>
                  <a:pt x="2235200" y="45339"/>
                </a:lnTo>
                <a:lnTo>
                  <a:pt x="2235200" y="58039"/>
                </a:lnTo>
                <a:lnTo>
                  <a:pt x="2273300" y="58039"/>
                </a:lnTo>
                <a:lnTo>
                  <a:pt x="2273300" y="45339"/>
                </a:lnTo>
                <a:close/>
              </a:path>
              <a:path w="3744595" h="822960">
                <a:moveTo>
                  <a:pt x="2298700" y="764667"/>
                </a:moveTo>
                <a:lnTo>
                  <a:pt x="2260600" y="764667"/>
                </a:lnTo>
                <a:lnTo>
                  <a:pt x="2260600" y="777367"/>
                </a:lnTo>
                <a:lnTo>
                  <a:pt x="2298700" y="777367"/>
                </a:lnTo>
                <a:lnTo>
                  <a:pt x="2298700" y="764667"/>
                </a:lnTo>
                <a:close/>
              </a:path>
              <a:path w="3744595" h="822960">
                <a:moveTo>
                  <a:pt x="2324100" y="405003"/>
                </a:moveTo>
                <a:lnTo>
                  <a:pt x="2286000" y="405003"/>
                </a:lnTo>
                <a:lnTo>
                  <a:pt x="2286000" y="417703"/>
                </a:lnTo>
                <a:lnTo>
                  <a:pt x="2324100" y="417703"/>
                </a:lnTo>
                <a:lnTo>
                  <a:pt x="2324100" y="405003"/>
                </a:lnTo>
                <a:close/>
              </a:path>
              <a:path w="3744595" h="822960">
                <a:moveTo>
                  <a:pt x="2324100" y="45339"/>
                </a:moveTo>
                <a:lnTo>
                  <a:pt x="2286000" y="45339"/>
                </a:lnTo>
                <a:lnTo>
                  <a:pt x="2286000" y="58039"/>
                </a:lnTo>
                <a:lnTo>
                  <a:pt x="2324100" y="58039"/>
                </a:lnTo>
                <a:lnTo>
                  <a:pt x="2324100" y="45339"/>
                </a:lnTo>
                <a:close/>
              </a:path>
              <a:path w="3744595" h="822960">
                <a:moveTo>
                  <a:pt x="2349500" y="764667"/>
                </a:moveTo>
                <a:lnTo>
                  <a:pt x="2311400" y="764667"/>
                </a:lnTo>
                <a:lnTo>
                  <a:pt x="2311400" y="777367"/>
                </a:lnTo>
                <a:lnTo>
                  <a:pt x="2349500" y="777367"/>
                </a:lnTo>
                <a:lnTo>
                  <a:pt x="2349500" y="764667"/>
                </a:lnTo>
                <a:close/>
              </a:path>
              <a:path w="3744595" h="822960">
                <a:moveTo>
                  <a:pt x="2374900" y="405003"/>
                </a:moveTo>
                <a:lnTo>
                  <a:pt x="2336800" y="405003"/>
                </a:lnTo>
                <a:lnTo>
                  <a:pt x="2336800" y="417703"/>
                </a:lnTo>
                <a:lnTo>
                  <a:pt x="2374900" y="417703"/>
                </a:lnTo>
                <a:lnTo>
                  <a:pt x="2374900" y="405003"/>
                </a:lnTo>
                <a:close/>
              </a:path>
              <a:path w="3744595" h="822960">
                <a:moveTo>
                  <a:pt x="2374900" y="45339"/>
                </a:moveTo>
                <a:lnTo>
                  <a:pt x="2336800" y="45339"/>
                </a:lnTo>
                <a:lnTo>
                  <a:pt x="2336800" y="58039"/>
                </a:lnTo>
                <a:lnTo>
                  <a:pt x="2374900" y="58039"/>
                </a:lnTo>
                <a:lnTo>
                  <a:pt x="2374900" y="45339"/>
                </a:lnTo>
                <a:close/>
              </a:path>
              <a:path w="3744595" h="822960">
                <a:moveTo>
                  <a:pt x="2400300" y="764667"/>
                </a:moveTo>
                <a:lnTo>
                  <a:pt x="2362200" y="764667"/>
                </a:lnTo>
                <a:lnTo>
                  <a:pt x="2362200" y="777367"/>
                </a:lnTo>
                <a:lnTo>
                  <a:pt x="2400300" y="777367"/>
                </a:lnTo>
                <a:lnTo>
                  <a:pt x="2400300" y="764667"/>
                </a:lnTo>
                <a:close/>
              </a:path>
              <a:path w="3744595" h="822960">
                <a:moveTo>
                  <a:pt x="2425700" y="405003"/>
                </a:moveTo>
                <a:lnTo>
                  <a:pt x="2387600" y="405003"/>
                </a:lnTo>
                <a:lnTo>
                  <a:pt x="2387600" y="417703"/>
                </a:lnTo>
                <a:lnTo>
                  <a:pt x="2425700" y="417703"/>
                </a:lnTo>
                <a:lnTo>
                  <a:pt x="2425700" y="405003"/>
                </a:lnTo>
                <a:close/>
              </a:path>
              <a:path w="3744595" h="822960">
                <a:moveTo>
                  <a:pt x="2425700" y="45339"/>
                </a:moveTo>
                <a:lnTo>
                  <a:pt x="2387600" y="45339"/>
                </a:lnTo>
                <a:lnTo>
                  <a:pt x="2387600" y="58039"/>
                </a:lnTo>
                <a:lnTo>
                  <a:pt x="2425700" y="58039"/>
                </a:lnTo>
                <a:lnTo>
                  <a:pt x="2425700" y="45339"/>
                </a:lnTo>
                <a:close/>
              </a:path>
              <a:path w="3744595" h="822960">
                <a:moveTo>
                  <a:pt x="2451100" y="764667"/>
                </a:moveTo>
                <a:lnTo>
                  <a:pt x="2413000" y="764667"/>
                </a:lnTo>
                <a:lnTo>
                  <a:pt x="2413000" y="777367"/>
                </a:lnTo>
                <a:lnTo>
                  <a:pt x="2451100" y="777367"/>
                </a:lnTo>
                <a:lnTo>
                  <a:pt x="2451100" y="764667"/>
                </a:lnTo>
                <a:close/>
              </a:path>
              <a:path w="3744595" h="822960">
                <a:moveTo>
                  <a:pt x="2476500" y="405003"/>
                </a:moveTo>
                <a:lnTo>
                  <a:pt x="2438400" y="405003"/>
                </a:lnTo>
                <a:lnTo>
                  <a:pt x="2438400" y="417703"/>
                </a:lnTo>
                <a:lnTo>
                  <a:pt x="2476500" y="417703"/>
                </a:lnTo>
                <a:lnTo>
                  <a:pt x="2476500" y="405003"/>
                </a:lnTo>
                <a:close/>
              </a:path>
              <a:path w="3744595" h="822960">
                <a:moveTo>
                  <a:pt x="2476500" y="45339"/>
                </a:moveTo>
                <a:lnTo>
                  <a:pt x="2438400" y="45339"/>
                </a:lnTo>
                <a:lnTo>
                  <a:pt x="2438400" y="58039"/>
                </a:lnTo>
                <a:lnTo>
                  <a:pt x="2476500" y="58039"/>
                </a:lnTo>
                <a:lnTo>
                  <a:pt x="2476500" y="45339"/>
                </a:lnTo>
                <a:close/>
              </a:path>
              <a:path w="3744595" h="822960">
                <a:moveTo>
                  <a:pt x="2501900" y="764667"/>
                </a:moveTo>
                <a:lnTo>
                  <a:pt x="2463800" y="764667"/>
                </a:lnTo>
                <a:lnTo>
                  <a:pt x="2463800" y="777367"/>
                </a:lnTo>
                <a:lnTo>
                  <a:pt x="2501900" y="777367"/>
                </a:lnTo>
                <a:lnTo>
                  <a:pt x="2501900" y="764667"/>
                </a:lnTo>
                <a:close/>
              </a:path>
              <a:path w="3744595" h="822960">
                <a:moveTo>
                  <a:pt x="2527300" y="405003"/>
                </a:moveTo>
                <a:lnTo>
                  <a:pt x="2489200" y="405003"/>
                </a:lnTo>
                <a:lnTo>
                  <a:pt x="2489200" y="417703"/>
                </a:lnTo>
                <a:lnTo>
                  <a:pt x="2527300" y="417703"/>
                </a:lnTo>
                <a:lnTo>
                  <a:pt x="2527300" y="405003"/>
                </a:lnTo>
                <a:close/>
              </a:path>
              <a:path w="3744595" h="822960">
                <a:moveTo>
                  <a:pt x="2527300" y="45339"/>
                </a:moveTo>
                <a:lnTo>
                  <a:pt x="2489200" y="45339"/>
                </a:lnTo>
                <a:lnTo>
                  <a:pt x="2489200" y="58039"/>
                </a:lnTo>
                <a:lnTo>
                  <a:pt x="2527300" y="58039"/>
                </a:lnTo>
                <a:lnTo>
                  <a:pt x="2527300" y="45339"/>
                </a:lnTo>
                <a:close/>
              </a:path>
              <a:path w="3744595" h="822960">
                <a:moveTo>
                  <a:pt x="2552700" y="764667"/>
                </a:moveTo>
                <a:lnTo>
                  <a:pt x="2514600" y="764667"/>
                </a:lnTo>
                <a:lnTo>
                  <a:pt x="2514600" y="777367"/>
                </a:lnTo>
                <a:lnTo>
                  <a:pt x="2552700" y="777367"/>
                </a:lnTo>
                <a:lnTo>
                  <a:pt x="2552700" y="764667"/>
                </a:lnTo>
                <a:close/>
              </a:path>
              <a:path w="3744595" h="822960">
                <a:moveTo>
                  <a:pt x="2578100" y="405003"/>
                </a:moveTo>
                <a:lnTo>
                  <a:pt x="2540000" y="405003"/>
                </a:lnTo>
                <a:lnTo>
                  <a:pt x="2540000" y="417703"/>
                </a:lnTo>
                <a:lnTo>
                  <a:pt x="2578100" y="417703"/>
                </a:lnTo>
                <a:lnTo>
                  <a:pt x="2578100" y="405003"/>
                </a:lnTo>
                <a:close/>
              </a:path>
              <a:path w="3744595" h="822960">
                <a:moveTo>
                  <a:pt x="2578100" y="45339"/>
                </a:moveTo>
                <a:lnTo>
                  <a:pt x="2540000" y="45339"/>
                </a:lnTo>
                <a:lnTo>
                  <a:pt x="2540000" y="58039"/>
                </a:lnTo>
                <a:lnTo>
                  <a:pt x="2578100" y="58039"/>
                </a:lnTo>
                <a:lnTo>
                  <a:pt x="2578100" y="45339"/>
                </a:lnTo>
                <a:close/>
              </a:path>
              <a:path w="3744595" h="822960">
                <a:moveTo>
                  <a:pt x="2603500" y="764667"/>
                </a:moveTo>
                <a:lnTo>
                  <a:pt x="2565400" y="764667"/>
                </a:lnTo>
                <a:lnTo>
                  <a:pt x="2565400" y="777367"/>
                </a:lnTo>
                <a:lnTo>
                  <a:pt x="2603500" y="777367"/>
                </a:lnTo>
                <a:lnTo>
                  <a:pt x="2603500" y="764667"/>
                </a:lnTo>
                <a:close/>
              </a:path>
              <a:path w="3744595" h="822960">
                <a:moveTo>
                  <a:pt x="2628900" y="405003"/>
                </a:moveTo>
                <a:lnTo>
                  <a:pt x="2590800" y="405003"/>
                </a:lnTo>
                <a:lnTo>
                  <a:pt x="2590800" y="417703"/>
                </a:lnTo>
                <a:lnTo>
                  <a:pt x="2628900" y="417703"/>
                </a:lnTo>
                <a:lnTo>
                  <a:pt x="2628900" y="405003"/>
                </a:lnTo>
                <a:close/>
              </a:path>
              <a:path w="3744595" h="822960">
                <a:moveTo>
                  <a:pt x="2628900" y="45339"/>
                </a:moveTo>
                <a:lnTo>
                  <a:pt x="2590800" y="45339"/>
                </a:lnTo>
                <a:lnTo>
                  <a:pt x="2590800" y="58039"/>
                </a:lnTo>
                <a:lnTo>
                  <a:pt x="2628900" y="58039"/>
                </a:lnTo>
                <a:lnTo>
                  <a:pt x="2628900" y="45339"/>
                </a:lnTo>
                <a:close/>
              </a:path>
              <a:path w="3744595" h="822960">
                <a:moveTo>
                  <a:pt x="2654300" y="764667"/>
                </a:moveTo>
                <a:lnTo>
                  <a:pt x="2616200" y="764667"/>
                </a:lnTo>
                <a:lnTo>
                  <a:pt x="2616200" y="777367"/>
                </a:lnTo>
                <a:lnTo>
                  <a:pt x="2654300" y="777367"/>
                </a:lnTo>
                <a:lnTo>
                  <a:pt x="2654300" y="764667"/>
                </a:lnTo>
                <a:close/>
              </a:path>
              <a:path w="3744595" h="822960">
                <a:moveTo>
                  <a:pt x="2679700" y="405003"/>
                </a:moveTo>
                <a:lnTo>
                  <a:pt x="2641600" y="405003"/>
                </a:lnTo>
                <a:lnTo>
                  <a:pt x="2641600" y="417703"/>
                </a:lnTo>
                <a:lnTo>
                  <a:pt x="2679700" y="417703"/>
                </a:lnTo>
                <a:lnTo>
                  <a:pt x="2679700" y="405003"/>
                </a:lnTo>
                <a:close/>
              </a:path>
              <a:path w="3744595" h="822960">
                <a:moveTo>
                  <a:pt x="2679700" y="45339"/>
                </a:moveTo>
                <a:lnTo>
                  <a:pt x="2641600" y="45339"/>
                </a:lnTo>
                <a:lnTo>
                  <a:pt x="2641600" y="58039"/>
                </a:lnTo>
                <a:lnTo>
                  <a:pt x="2679700" y="58039"/>
                </a:lnTo>
                <a:lnTo>
                  <a:pt x="2679700" y="45339"/>
                </a:lnTo>
                <a:close/>
              </a:path>
              <a:path w="3744595" h="822960">
                <a:moveTo>
                  <a:pt x="2705100" y="764667"/>
                </a:moveTo>
                <a:lnTo>
                  <a:pt x="2667000" y="764667"/>
                </a:lnTo>
                <a:lnTo>
                  <a:pt x="2667000" y="777367"/>
                </a:lnTo>
                <a:lnTo>
                  <a:pt x="2705100" y="777367"/>
                </a:lnTo>
                <a:lnTo>
                  <a:pt x="2705100" y="764667"/>
                </a:lnTo>
                <a:close/>
              </a:path>
              <a:path w="3744595" h="822960">
                <a:moveTo>
                  <a:pt x="2730500" y="405003"/>
                </a:moveTo>
                <a:lnTo>
                  <a:pt x="2692400" y="405003"/>
                </a:lnTo>
                <a:lnTo>
                  <a:pt x="2692400" y="417703"/>
                </a:lnTo>
                <a:lnTo>
                  <a:pt x="2730500" y="417703"/>
                </a:lnTo>
                <a:lnTo>
                  <a:pt x="2730500" y="405003"/>
                </a:lnTo>
                <a:close/>
              </a:path>
              <a:path w="3744595" h="822960">
                <a:moveTo>
                  <a:pt x="2730500" y="45339"/>
                </a:moveTo>
                <a:lnTo>
                  <a:pt x="2692400" y="45339"/>
                </a:lnTo>
                <a:lnTo>
                  <a:pt x="2692400" y="58039"/>
                </a:lnTo>
                <a:lnTo>
                  <a:pt x="2730500" y="58039"/>
                </a:lnTo>
                <a:lnTo>
                  <a:pt x="2730500" y="45339"/>
                </a:lnTo>
                <a:close/>
              </a:path>
              <a:path w="3744595" h="822960">
                <a:moveTo>
                  <a:pt x="2755900" y="764667"/>
                </a:moveTo>
                <a:lnTo>
                  <a:pt x="2717800" y="764667"/>
                </a:lnTo>
                <a:lnTo>
                  <a:pt x="2717800" y="777367"/>
                </a:lnTo>
                <a:lnTo>
                  <a:pt x="2755900" y="777367"/>
                </a:lnTo>
                <a:lnTo>
                  <a:pt x="2755900" y="764667"/>
                </a:lnTo>
                <a:close/>
              </a:path>
              <a:path w="3744595" h="822960">
                <a:moveTo>
                  <a:pt x="2781300" y="405003"/>
                </a:moveTo>
                <a:lnTo>
                  <a:pt x="2743200" y="405003"/>
                </a:lnTo>
                <a:lnTo>
                  <a:pt x="2743200" y="417703"/>
                </a:lnTo>
                <a:lnTo>
                  <a:pt x="2781300" y="417703"/>
                </a:lnTo>
                <a:lnTo>
                  <a:pt x="2781300" y="405003"/>
                </a:lnTo>
                <a:close/>
              </a:path>
              <a:path w="3744595" h="822960">
                <a:moveTo>
                  <a:pt x="2781300" y="45339"/>
                </a:moveTo>
                <a:lnTo>
                  <a:pt x="2743200" y="45339"/>
                </a:lnTo>
                <a:lnTo>
                  <a:pt x="2743200" y="58039"/>
                </a:lnTo>
                <a:lnTo>
                  <a:pt x="2781300" y="58039"/>
                </a:lnTo>
                <a:lnTo>
                  <a:pt x="2781300" y="45339"/>
                </a:lnTo>
                <a:close/>
              </a:path>
              <a:path w="3744595" h="822960">
                <a:moveTo>
                  <a:pt x="2806700" y="764667"/>
                </a:moveTo>
                <a:lnTo>
                  <a:pt x="2768600" y="764667"/>
                </a:lnTo>
                <a:lnTo>
                  <a:pt x="2768600" y="777367"/>
                </a:lnTo>
                <a:lnTo>
                  <a:pt x="2806700" y="777367"/>
                </a:lnTo>
                <a:lnTo>
                  <a:pt x="2806700" y="764667"/>
                </a:lnTo>
                <a:close/>
              </a:path>
              <a:path w="3744595" h="822960">
                <a:moveTo>
                  <a:pt x="2832100" y="405003"/>
                </a:moveTo>
                <a:lnTo>
                  <a:pt x="2794000" y="405003"/>
                </a:lnTo>
                <a:lnTo>
                  <a:pt x="2794000" y="417703"/>
                </a:lnTo>
                <a:lnTo>
                  <a:pt x="2832100" y="417703"/>
                </a:lnTo>
                <a:lnTo>
                  <a:pt x="2832100" y="405003"/>
                </a:lnTo>
                <a:close/>
              </a:path>
              <a:path w="3744595" h="822960">
                <a:moveTo>
                  <a:pt x="2832100" y="45339"/>
                </a:moveTo>
                <a:lnTo>
                  <a:pt x="2794000" y="45339"/>
                </a:lnTo>
                <a:lnTo>
                  <a:pt x="2794000" y="58039"/>
                </a:lnTo>
                <a:lnTo>
                  <a:pt x="2832100" y="58039"/>
                </a:lnTo>
                <a:lnTo>
                  <a:pt x="2832100" y="45339"/>
                </a:lnTo>
                <a:close/>
              </a:path>
              <a:path w="3744595" h="822960">
                <a:moveTo>
                  <a:pt x="2857500" y="764667"/>
                </a:moveTo>
                <a:lnTo>
                  <a:pt x="2819400" y="764667"/>
                </a:lnTo>
                <a:lnTo>
                  <a:pt x="2819400" y="777367"/>
                </a:lnTo>
                <a:lnTo>
                  <a:pt x="2857500" y="777367"/>
                </a:lnTo>
                <a:lnTo>
                  <a:pt x="2857500" y="764667"/>
                </a:lnTo>
                <a:close/>
              </a:path>
              <a:path w="3744595" h="822960">
                <a:moveTo>
                  <a:pt x="2882900" y="405003"/>
                </a:moveTo>
                <a:lnTo>
                  <a:pt x="2844800" y="405003"/>
                </a:lnTo>
                <a:lnTo>
                  <a:pt x="2844800" y="417703"/>
                </a:lnTo>
                <a:lnTo>
                  <a:pt x="2882900" y="417703"/>
                </a:lnTo>
                <a:lnTo>
                  <a:pt x="2882900" y="405003"/>
                </a:lnTo>
                <a:close/>
              </a:path>
              <a:path w="3744595" h="822960">
                <a:moveTo>
                  <a:pt x="2882900" y="45339"/>
                </a:moveTo>
                <a:lnTo>
                  <a:pt x="2844800" y="45339"/>
                </a:lnTo>
                <a:lnTo>
                  <a:pt x="2844800" y="58039"/>
                </a:lnTo>
                <a:lnTo>
                  <a:pt x="2882900" y="58039"/>
                </a:lnTo>
                <a:lnTo>
                  <a:pt x="2882900" y="45339"/>
                </a:lnTo>
                <a:close/>
              </a:path>
              <a:path w="3744595" h="822960">
                <a:moveTo>
                  <a:pt x="2908300" y="764667"/>
                </a:moveTo>
                <a:lnTo>
                  <a:pt x="2870200" y="764667"/>
                </a:lnTo>
                <a:lnTo>
                  <a:pt x="2870200" y="777367"/>
                </a:lnTo>
                <a:lnTo>
                  <a:pt x="2908300" y="777367"/>
                </a:lnTo>
                <a:lnTo>
                  <a:pt x="2908300" y="764667"/>
                </a:lnTo>
                <a:close/>
              </a:path>
              <a:path w="3744595" h="822960">
                <a:moveTo>
                  <a:pt x="2933700" y="405003"/>
                </a:moveTo>
                <a:lnTo>
                  <a:pt x="2895600" y="405003"/>
                </a:lnTo>
                <a:lnTo>
                  <a:pt x="2895600" y="417703"/>
                </a:lnTo>
                <a:lnTo>
                  <a:pt x="2933700" y="417703"/>
                </a:lnTo>
                <a:lnTo>
                  <a:pt x="2933700" y="405003"/>
                </a:lnTo>
                <a:close/>
              </a:path>
              <a:path w="3744595" h="822960">
                <a:moveTo>
                  <a:pt x="2933700" y="45339"/>
                </a:moveTo>
                <a:lnTo>
                  <a:pt x="2895600" y="45339"/>
                </a:lnTo>
                <a:lnTo>
                  <a:pt x="2895600" y="58039"/>
                </a:lnTo>
                <a:lnTo>
                  <a:pt x="2933700" y="58039"/>
                </a:lnTo>
                <a:lnTo>
                  <a:pt x="2933700" y="45339"/>
                </a:lnTo>
                <a:close/>
              </a:path>
              <a:path w="3744595" h="822960">
                <a:moveTo>
                  <a:pt x="2959100" y="764667"/>
                </a:moveTo>
                <a:lnTo>
                  <a:pt x="2921000" y="764667"/>
                </a:lnTo>
                <a:lnTo>
                  <a:pt x="2921000" y="777367"/>
                </a:lnTo>
                <a:lnTo>
                  <a:pt x="2959100" y="777367"/>
                </a:lnTo>
                <a:lnTo>
                  <a:pt x="2959100" y="764667"/>
                </a:lnTo>
                <a:close/>
              </a:path>
              <a:path w="3744595" h="822960">
                <a:moveTo>
                  <a:pt x="2984500" y="405003"/>
                </a:moveTo>
                <a:lnTo>
                  <a:pt x="2946400" y="405003"/>
                </a:lnTo>
                <a:lnTo>
                  <a:pt x="2946400" y="417703"/>
                </a:lnTo>
                <a:lnTo>
                  <a:pt x="2984500" y="417703"/>
                </a:lnTo>
                <a:lnTo>
                  <a:pt x="2984500" y="405003"/>
                </a:lnTo>
                <a:close/>
              </a:path>
              <a:path w="3744595" h="822960">
                <a:moveTo>
                  <a:pt x="2984500" y="45339"/>
                </a:moveTo>
                <a:lnTo>
                  <a:pt x="2946400" y="45339"/>
                </a:lnTo>
                <a:lnTo>
                  <a:pt x="2946400" y="58039"/>
                </a:lnTo>
                <a:lnTo>
                  <a:pt x="2984500" y="58039"/>
                </a:lnTo>
                <a:lnTo>
                  <a:pt x="2984500" y="45339"/>
                </a:lnTo>
                <a:close/>
              </a:path>
              <a:path w="3744595" h="822960">
                <a:moveTo>
                  <a:pt x="3009900" y="764667"/>
                </a:moveTo>
                <a:lnTo>
                  <a:pt x="2971800" y="764667"/>
                </a:lnTo>
                <a:lnTo>
                  <a:pt x="2971800" y="777367"/>
                </a:lnTo>
                <a:lnTo>
                  <a:pt x="3009900" y="777367"/>
                </a:lnTo>
                <a:lnTo>
                  <a:pt x="3009900" y="764667"/>
                </a:lnTo>
                <a:close/>
              </a:path>
              <a:path w="3744595" h="822960">
                <a:moveTo>
                  <a:pt x="3035300" y="405003"/>
                </a:moveTo>
                <a:lnTo>
                  <a:pt x="2997200" y="405003"/>
                </a:lnTo>
                <a:lnTo>
                  <a:pt x="2997200" y="417703"/>
                </a:lnTo>
                <a:lnTo>
                  <a:pt x="3035300" y="417703"/>
                </a:lnTo>
                <a:lnTo>
                  <a:pt x="3035300" y="405003"/>
                </a:lnTo>
                <a:close/>
              </a:path>
              <a:path w="3744595" h="822960">
                <a:moveTo>
                  <a:pt x="3035300" y="45339"/>
                </a:moveTo>
                <a:lnTo>
                  <a:pt x="2997200" y="45339"/>
                </a:lnTo>
                <a:lnTo>
                  <a:pt x="2997200" y="58039"/>
                </a:lnTo>
                <a:lnTo>
                  <a:pt x="3035300" y="58039"/>
                </a:lnTo>
                <a:lnTo>
                  <a:pt x="3035300" y="45339"/>
                </a:lnTo>
                <a:close/>
              </a:path>
              <a:path w="3744595" h="822960">
                <a:moveTo>
                  <a:pt x="3060700" y="764667"/>
                </a:moveTo>
                <a:lnTo>
                  <a:pt x="3022600" y="764667"/>
                </a:lnTo>
                <a:lnTo>
                  <a:pt x="3022600" y="777367"/>
                </a:lnTo>
                <a:lnTo>
                  <a:pt x="3060700" y="777367"/>
                </a:lnTo>
                <a:lnTo>
                  <a:pt x="3060700" y="764667"/>
                </a:lnTo>
                <a:close/>
              </a:path>
              <a:path w="3744595" h="822960">
                <a:moveTo>
                  <a:pt x="3086100" y="405003"/>
                </a:moveTo>
                <a:lnTo>
                  <a:pt x="3048000" y="405003"/>
                </a:lnTo>
                <a:lnTo>
                  <a:pt x="3048000" y="417703"/>
                </a:lnTo>
                <a:lnTo>
                  <a:pt x="3086100" y="417703"/>
                </a:lnTo>
                <a:lnTo>
                  <a:pt x="3086100" y="405003"/>
                </a:lnTo>
                <a:close/>
              </a:path>
              <a:path w="3744595" h="822960">
                <a:moveTo>
                  <a:pt x="3086100" y="45339"/>
                </a:moveTo>
                <a:lnTo>
                  <a:pt x="3048000" y="45339"/>
                </a:lnTo>
                <a:lnTo>
                  <a:pt x="3048000" y="58039"/>
                </a:lnTo>
                <a:lnTo>
                  <a:pt x="3086100" y="58039"/>
                </a:lnTo>
                <a:lnTo>
                  <a:pt x="3086100" y="45339"/>
                </a:lnTo>
                <a:close/>
              </a:path>
              <a:path w="3744595" h="822960">
                <a:moveTo>
                  <a:pt x="3111500" y="764667"/>
                </a:moveTo>
                <a:lnTo>
                  <a:pt x="3073400" y="764667"/>
                </a:lnTo>
                <a:lnTo>
                  <a:pt x="3073400" y="777367"/>
                </a:lnTo>
                <a:lnTo>
                  <a:pt x="3111500" y="777367"/>
                </a:lnTo>
                <a:lnTo>
                  <a:pt x="3111500" y="764667"/>
                </a:lnTo>
                <a:close/>
              </a:path>
              <a:path w="3744595" h="822960">
                <a:moveTo>
                  <a:pt x="3136900" y="405003"/>
                </a:moveTo>
                <a:lnTo>
                  <a:pt x="3098800" y="405003"/>
                </a:lnTo>
                <a:lnTo>
                  <a:pt x="3098800" y="417703"/>
                </a:lnTo>
                <a:lnTo>
                  <a:pt x="3136900" y="417703"/>
                </a:lnTo>
                <a:lnTo>
                  <a:pt x="3136900" y="405003"/>
                </a:lnTo>
                <a:close/>
              </a:path>
              <a:path w="3744595" h="822960">
                <a:moveTo>
                  <a:pt x="3136900" y="45339"/>
                </a:moveTo>
                <a:lnTo>
                  <a:pt x="3098800" y="45339"/>
                </a:lnTo>
                <a:lnTo>
                  <a:pt x="3098800" y="58039"/>
                </a:lnTo>
                <a:lnTo>
                  <a:pt x="3136900" y="58039"/>
                </a:lnTo>
                <a:lnTo>
                  <a:pt x="3136900" y="45339"/>
                </a:lnTo>
                <a:close/>
              </a:path>
              <a:path w="3744595" h="822960">
                <a:moveTo>
                  <a:pt x="3162300" y="764667"/>
                </a:moveTo>
                <a:lnTo>
                  <a:pt x="3124200" y="764667"/>
                </a:lnTo>
                <a:lnTo>
                  <a:pt x="3124200" y="777367"/>
                </a:lnTo>
                <a:lnTo>
                  <a:pt x="3162300" y="777367"/>
                </a:lnTo>
                <a:lnTo>
                  <a:pt x="3162300" y="764667"/>
                </a:lnTo>
                <a:close/>
              </a:path>
              <a:path w="3744595" h="822960">
                <a:moveTo>
                  <a:pt x="3187700" y="405003"/>
                </a:moveTo>
                <a:lnTo>
                  <a:pt x="3149600" y="405003"/>
                </a:lnTo>
                <a:lnTo>
                  <a:pt x="3149600" y="417703"/>
                </a:lnTo>
                <a:lnTo>
                  <a:pt x="3187700" y="417703"/>
                </a:lnTo>
                <a:lnTo>
                  <a:pt x="3187700" y="405003"/>
                </a:lnTo>
                <a:close/>
              </a:path>
              <a:path w="3744595" h="822960">
                <a:moveTo>
                  <a:pt x="3187700" y="45339"/>
                </a:moveTo>
                <a:lnTo>
                  <a:pt x="3149600" y="45339"/>
                </a:lnTo>
                <a:lnTo>
                  <a:pt x="3149600" y="58039"/>
                </a:lnTo>
                <a:lnTo>
                  <a:pt x="3187700" y="58039"/>
                </a:lnTo>
                <a:lnTo>
                  <a:pt x="3187700" y="45339"/>
                </a:lnTo>
                <a:close/>
              </a:path>
              <a:path w="3744595" h="822960">
                <a:moveTo>
                  <a:pt x="3213100" y="764667"/>
                </a:moveTo>
                <a:lnTo>
                  <a:pt x="3175000" y="764667"/>
                </a:lnTo>
                <a:lnTo>
                  <a:pt x="3175000" y="777367"/>
                </a:lnTo>
                <a:lnTo>
                  <a:pt x="3213100" y="777367"/>
                </a:lnTo>
                <a:lnTo>
                  <a:pt x="3213100" y="764667"/>
                </a:lnTo>
                <a:close/>
              </a:path>
              <a:path w="3744595" h="822960">
                <a:moveTo>
                  <a:pt x="3238500" y="405003"/>
                </a:moveTo>
                <a:lnTo>
                  <a:pt x="3200400" y="405003"/>
                </a:lnTo>
                <a:lnTo>
                  <a:pt x="3200400" y="417703"/>
                </a:lnTo>
                <a:lnTo>
                  <a:pt x="3238500" y="417703"/>
                </a:lnTo>
                <a:lnTo>
                  <a:pt x="3238500" y="405003"/>
                </a:lnTo>
                <a:close/>
              </a:path>
              <a:path w="3744595" h="822960">
                <a:moveTo>
                  <a:pt x="3238500" y="45339"/>
                </a:moveTo>
                <a:lnTo>
                  <a:pt x="3200400" y="45339"/>
                </a:lnTo>
                <a:lnTo>
                  <a:pt x="3200400" y="58039"/>
                </a:lnTo>
                <a:lnTo>
                  <a:pt x="3238500" y="58039"/>
                </a:lnTo>
                <a:lnTo>
                  <a:pt x="3238500" y="45339"/>
                </a:lnTo>
                <a:close/>
              </a:path>
              <a:path w="3744595" h="822960">
                <a:moveTo>
                  <a:pt x="3263900" y="764667"/>
                </a:moveTo>
                <a:lnTo>
                  <a:pt x="3225800" y="764667"/>
                </a:lnTo>
                <a:lnTo>
                  <a:pt x="3225800" y="777367"/>
                </a:lnTo>
                <a:lnTo>
                  <a:pt x="3263900" y="777367"/>
                </a:lnTo>
                <a:lnTo>
                  <a:pt x="3263900" y="764667"/>
                </a:lnTo>
                <a:close/>
              </a:path>
              <a:path w="3744595" h="822960">
                <a:moveTo>
                  <a:pt x="3289300" y="405003"/>
                </a:moveTo>
                <a:lnTo>
                  <a:pt x="3251200" y="405003"/>
                </a:lnTo>
                <a:lnTo>
                  <a:pt x="3251200" y="417703"/>
                </a:lnTo>
                <a:lnTo>
                  <a:pt x="3289300" y="417703"/>
                </a:lnTo>
                <a:lnTo>
                  <a:pt x="3289300" y="405003"/>
                </a:lnTo>
                <a:close/>
              </a:path>
              <a:path w="3744595" h="822960">
                <a:moveTo>
                  <a:pt x="3289300" y="45339"/>
                </a:moveTo>
                <a:lnTo>
                  <a:pt x="3251200" y="45339"/>
                </a:lnTo>
                <a:lnTo>
                  <a:pt x="3251200" y="58039"/>
                </a:lnTo>
                <a:lnTo>
                  <a:pt x="3289300" y="58039"/>
                </a:lnTo>
                <a:lnTo>
                  <a:pt x="3289300" y="45339"/>
                </a:lnTo>
                <a:close/>
              </a:path>
              <a:path w="3744595" h="822960">
                <a:moveTo>
                  <a:pt x="3314700" y="764667"/>
                </a:moveTo>
                <a:lnTo>
                  <a:pt x="3276600" y="764667"/>
                </a:lnTo>
                <a:lnTo>
                  <a:pt x="3276600" y="777367"/>
                </a:lnTo>
                <a:lnTo>
                  <a:pt x="3314700" y="777367"/>
                </a:lnTo>
                <a:lnTo>
                  <a:pt x="3314700" y="764667"/>
                </a:lnTo>
                <a:close/>
              </a:path>
              <a:path w="3744595" h="822960">
                <a:moveTo>
                  <a:pt x="3340100" y="405003"/>
                </a:moveTo>
                <a:lnTo>
                  <a:pt x="3302000" y="405003"/>
                </a:lnTo>
                <a:lnTo>
                  <a:pt x="3302000" y="417703"/>
                </a:lnTo>
                <a:lnTo>
                  <a:pt x="3340100" y="417703"/>
                </a:lnTo>
                <a:lnTo>
                  <a:pt x="3340100" y="405003"/>
                </a:lnTo>
                <a:close/>
              </a:path>
              <a:path w="3744595" h="822960">
                <a:moveTo>
                  <a:pt x="3340100" y="45339"/>
                </a:moveTo>
                <a:lnTo>
                  <a:pt x="3302000" y="45339"/>
                </a:lnTo>
                <a:lnTo>
                  <a:pt x="3302000" y="58039"/>
                </a:lnTo>
                <a:lnTo>
                  <a:pt x="3340100" y="58039"/>
                </a:lnTo>
                <a:lnTo>
                  <a:pt x="3340100" y="45339"/>
                </a:lnTo>
                <a:close/>
              </a:path>
              <a:path w="3744595" h="822960">
                <a:moveTo>
                  <a:pt x="3365500" y="764667"/>
                </a:moveTo>
                <a:lnTo>
                  <a:pt x="3327400" y="764667"/>
                </a:lnTo>
                <a:lnTo>
                  <a:pt x="3327400" y="777367"/>
                </a:lnTo>
                <a:lnTo>
                  <a:pt x="3365500" y="777367"/>
                </a:lnTo>
                <a:lnTo>
                  <a:pt x="3365500" y="764667"/>
                </a:lnTo>
                <a:close/>
              </a:path>
              <a:path w="3744595" h="822960">
                <a:moveTo>
                  <a:pt x="3390900" y="405003"/>
                </a:moveTo>
                <a:lnTo>
                  <a:pt x="3352800" y="405003"/>
                </a:lnTo>
                <a:lnTo>
                  <a:pt x="3352800" y="417703"/>
                </a:lnTo>
                <a:lnTo>
                  <a:pt x="3390900" y="417703"/>
                </a:lnTo>
                <a:lnTo>
                  <a:pt x="3390900" y="405003"/>
                </a:lnTo>
                <a:close/>
              </a:path>
              <a:path w="3744595" h="822960">
                <a:moveTo>
                  <a:pt x="3390900" y="45339"/>
                </a:moveTo>
                <a:lnTo>
                  <a:pt x="3352800" y="45339"/>
                </a:lnTo>
                <a:lnTo>
                  <a:pt x="3352800" y="58039"/>
                </a:lnTo>
                <a:lnTo>
                  <a:pt x="3390900" y="58039"/>
                </a:lnTo>
                <a:lnTo>
                  <a:pt x="3390900" y="45339"/>
                </a:lnTo>
                <a:close/>
              </a:path>
              <a:path w="3744595" h="822960">
                <a:moveTo>
                  <a:pt x="3416300" y="764667"/>
                </a:moveTo>
                <a:lnTo>
                  <a:pt x="3378200" y="764667"/>
                </a:lnTo>
                <a:lnTo>
                  <a:pt x="3378200" y="777367"/>
                </a:lnTo>
                <a:lnTo>
                  <a:pt x="3416300" y="777367"/>
                </a:lnTo>
                <a:lnTo>
                  <a:pt x="3416300" y="764667"/>
                </a:lnTo>
                <a:close/>
              </a:path>
              <a:path w="3744595" h="822960">
                <a:moveTo>
                  <a:pt x="3441700" y="405003"/>
                </a:moveTo>
                <a:lnTo>
                  <a:pt x="3403600" y="405003"/>
                </a:lnTo>
                <a:lnTo>
                  <a:pt x="3403600" y="417703"/>
                </a:lnTo>
                <a:lnTo>
                  <a:pt x="3441700" y="417703"/>
                </a:lnTo>
                <a:lnTo>
                  <a:pt x="3441700" y="405003"/>
                </a:lnTo>
                <a:close/>
              </a:path>
              <a:path w="3744595" h="822960">
                <a:moveTo>
                  <a:pt x="3441700" y="45339"/>
                </a:moveTo>
                <a:lnTo>
                  <a:pt x="3403600" y="45339"/>
                </a:lnTo>
                <a:lnTo>
                  <a:pt x="3403600" y="58039"/>
                </a:lnTo>
                <a:lnTo>
                  <a:pt x="3441700" y="58039"/>
                </a:lnTo>
                <a:lnTo>
                  <a:pt x="3441700" y="45339"/>
                </a:lnTo>
                <a:close/>
              </a:path>
              <a:path w="3744595" h="822960">
                <a:moveTo>
                  <a:pt x="3467100" y="764667"/>
                </a:moveTo>
                <a:lnTo>
                  <a:pt x="3429000" y="764667"/>
                </a:lnTo>
                <a:lnTo>
                  <a:pt x="3429000" y="777367"/>
                </a:lnTo>
                <a:lnTo>
                  <a:pt x="3467100" y="777367"/>
                </a:lnTo>
                <a:lnTo>
                  <a:pt x="3467100" y="764667"/>
                </a:lnTo>
                <a:close/>
              </a:path>
              <a:path w="3744595" h="822960">
                <a:moveTo>
                  <a:pt x="3492500" y="405003"/>
                </a:moveTo>
                <a:lnTo>
                  <a:pt x="3454400" y="405003"/>
                </a:lnTo>
                <a:lnTo>
                  <a:pt x="3454400" y="417703"/>
                </a:lnTo>
                <a:lnTo>
                  <a:pt x="3492500" y="417703"/>
                </a:lnTo>
                <a:lnTo>
                  <a:pt x="3492500" y="405003"/>
                </a:lnTo>
                <a:close/>
              </a:path>
              <a:path w="3744595" h="822960">
                <a:moveTo>
                  <a:pt x="3492500" y="45339"/>
                </a:moveTo>
                <a:lnTo>
                  <a:pt x="3454400" y="45339"/>
                </a:lnTo>
                <a:lnTo>
                  <a:pt x="3454400" y="58039"/>
                </a:lnTo>
                <a:lnTo>
                  <a:pt x="3492500" y="58039"/>
                </a:lnTo>
                <a:lnTo>
                  <a:pt x="3492500" y="45339"/>
                </a:lnTo>
                <a:close/>
              </a:path>
              <a:path w="3744595" h="822960">
                <a:moveTo>
                  <a:pt x="3517900" y="764667"/>
                </a:moveTo>
                <a:lnTo>
                  <a:pt x="3479800" y="764667"/>
                </a:lnTo>
                <a:lnTo>
                  <a:pt x="3479800" y="777367"/>
                </a:lnTo>
                <a:lnTo>
                  <a:pt x="3517900" y="777367"/>
                </a:lnTo>
                <a:lnTo>
                  <a:pt x="3517900" y="764667"/>
                </a:lnTo>
                <a:close/>
              </a:path>
              <a:path w="3744595" h="822960">
                <a:moveTo>
                  <a:pt x="3543300" y="405003"/>
                </a:moveTo>
                <a:lnTo>
                  <a:pt x="3505200" y="405003"/>
                </a:lnTo>
                <a:lnTo>
                  <a:pt x="3505200" y="417703"/>
                </a:lnTo>
                <a:lnTo>
                  <a:pt x="3543300" y="417703"/>
                </a:lnTo>
                <a:lnTo>
                  <a:pt x="3543300" y="405003"/>
                </a:lnTo>
                <a:close/>
              </a:path>
              <a:path w="3744595" h="822960">
                <a:moveTo>
                  <a:pt x="3543300" y="45339"/>
                </a:moveTo>
                <a:lnTo>
                  <a:pt x="3505200" y="45339"/>
                </a:lnTo>
                <a:lnTo>
                  <a:pt x="3505200" y="58039"/>
                </a:lnTo>
                <a:lnTo>
                  <a:pt x="3543300" y="58039"/>
                </a:lnTo>
                <a:lnTo>
                  <a:pt x="3543300" y="45339"/>
                </a:lnTo>
                <a:close/>
              </a:path>
              <a:path w="3744595" h="822960">
                <a:moveTo>
                  <a:pt x="3568700" y="764667"/>
                </a:moveTo>
                <a:lnTo>
                  <a:pt x="3530600" y="764667"/>
                </a:lnTo>
                <a:lnTo>
                  <a:pt x="3530600" y="777367"/>
                </a:lnTo>
                <a:lnTo>
                  <a:pt x="3568700" y="777367"/>
                </a:lnTo>
                <a:lnTo>
                  <a:pt x="3568700" y="764667"/>
                </a:lnTo>
                <a:close/>
              </a:path>
              <a:path w="3744595" h="822960">
                <a:moveTo>
                  <a:pt x="3594100" y="405003"/>
                </a:moveTo>
                <a:lnTo>
                  <a:pt x="3556000" y="405003"/>
                </a:lnTo>
                <a:lnTo>
                  <a:pt x="3556000" y="417703"/>
                </a:lnTo>
                <a:lnTo>
                  <a:pt x="3594100" y="417703"/>
                </a:lnTo>
                <a:lnTo>
                  <a:pt x="3594100" y="405003"/>
                </a:lnTo>
                <a:close/>
              </a:path>
              <a:path w="3744595" h="822960">
                <a:moveTo>
                  <a:pt x="3594100" y="45339"/>
                </a:moveTo>
                <a:lnTo>
                  <a:pt x="3556000" y="45339"/>
                </a:lnTo>
                <a:lnTo>
                  <a:pt x="3556000" y="58039"/>
                </a:lnTo>
                <a:lnTo>
                  <a:pt x="3594100" y="58039"/>
                </a:lnTo>
                <a:lnTo>
                  <a:pt x="3594100" y="45339"/>
                </a:lnTo>
                <a:close/>
              </a:path>
              <a:path w="3744595" h="822960">
                <a:moveTo>
                  <a:pt x="3619500" y="764667"/>
                </a:moveTo>
                <a:lnTo>
                  <a:pt x="3581400" y="764667"/>
                </a:lnTo>
                <a:lnTo>
                  <a:pt x="3581400" y="777367"/>
                </a:lnTo>
                <a:lnTo>
                  <a:pt x="3619500" y="777367"/>
                </a:lnTo>
                <a:lnTo>
                  <a:pt x="3619500" y="764667"/>
                </a:lnTo>
                <a:close/>
              </a:path>
              <a:path w="3744595" h="822960">
                <a:moveTo>
                  <a:pt x="3668014" y="411353"/>
                </a:moveTo>
                <a:lnTo>
                  <a:pt x="3658641" y="405892"/>
                </a:lnTo>
                <a:lnTo>
                  <a:pt x="3657117" y="405003"/>
                </a:lnTo>
                <a:lnTo>
                  <a:pt x="3579368" y="359664"/>
                </a:lnTo>
                <a:lnTo>
                  <a:pt x="3575431" y="360680"/>
                </a:lnTo>
                <a:lnTo>
                  <a:pt x="3573653" y="363728"/>
                </a:lnTo>
                <a:lnTo>
                  <a:pt x="3572002" y="366776"/>
                </a:lnTo>
                <a:lnTo>
                  <a:pt x="3573018" y="370586"/>
                </a:lnTo>
                <a:lnTo>
                  <a:pt x="3575939" y="372364"/>
                </a:lnTo>
                <a:lnTo>
                  <a:pt x="3631869" y="405003"/>
                </a:lnTo>
                <a:lnTo>
                  <a:pt x="3606800" y="405003"/>
                </a:lnTo>
                <a:lnTo>
                  <a:pt x="3606800" y="417703"/>
                </a:lnTo>
                <a:lnTo>
                  <a:pt x="3631869" y="417703"/>
                </a:lnTo>
                <a:lnTo>
                  <a:pt x="3575939" y="450342"/>
                </a:lnTo>
                <a:lnTo>
                  <a:pt x="3573018" y="452120"/>
                </a:lnTo>
                <a:lnTo>
                  <a:pt x="3572002" y="455930"/>
                </a:lnTo>
                <a:lnTo>
                  <a:pt x="3573653" y="458978"/>
                </a:lnTo>
                <a:lnTo>
                  <a:pt x="3575431" y="462026"/>
                </a:lnTo>
                <a:lnTo>
                  <a:pt x="3579368" y="463042"/>
                </a:lnTo>
                <a:lnTo>
                  <a:pt x="3657117" y="417703"/>
                </a:lnTo>
                <a:lnTo>
                  <a:pt x="3658641" y="416814"/>
                </a:lnTo>
                <a:lnTo>
                  <a:pt x="3668014" y="411353"/>
                </a:lnTo>
                <a:close/>
              </a:path>
              <a:path w="3744595" h="822960">
                <a:moveTo>
                  <a:pt x="3668014" y="51689"/>
                </a:moveTo>
                <a:lnTo>
                  <a:pt x="3658641" y="46228"/>
                </a:lnTo>
                <a:lnTo>
                  <a:pt x="3657117" y="45339"/>
                </a:lnTo>
                <a:lnTo>
                  <a:pt x="3579368" y="0"/>
                </a:lnTo>
                <a:lnTo>
                  <a:pt x="3575431" y="1016"/>
                </a:lnTo>
                <a:lnTo>
                  <a:pt x="3573653" y="4064"/>
                </a:lnTo>
                <a:lnTo>
                  <a:pt x="3572002" y="7112"/>
                </a:lnTo>
                <a:lnTo>
                  <a:pt x="3573018" y="10922"/>
                </a:lnTo>
                <a:lnTo>
                  <a:pt x="3575939" y="12700"/>
                </a:lnTo>
                <a:lnTo>
                  <a:pt x="3631869" y="45339"/>
                </a:lnTo>
                <a:lnTo>
                  <a:pt x="3606800" y="45339"/>
                </a:lnTo>
                <a:lnTo>
                  <a:pt x="3606800" y="58039"/>
                </a:lnTo>
                <a:lnTo>
                  <a:pt x="3631869" y="58039"/>
                </a:lnTo>
                <a:lnTo>
                  <a:pt x="3575939" y="90678"/>
                </a:lnTo>
                <a:lnTo>
                  <a:pt x="3573018" y="92456"/>
                </a:lnTo>
                <a:lnTo>
                  <a:pt x="3572002" y="96266"/>
                </a:lnTo>
                <a:lnTo>
                  <a:pt x="3573653" y="99314"/>
                </a:lnTo>
                <a:lnTo>
                  <a:pt x="3575431" y="102362"/>
                </a:lnTo>
                <a:lnTo>
                  <a:pt x="3579368" y="103378"/>
                </a:lnTo>
                <a:lnTo>
                  <a:pt x="3657117" y="58039"/>
                </a:lnTo>
                <a:lnTo>
                  <a:pt x="3658641" y="57150"/>
                </a:lnTo>
                <a:lnTo>
                  <a:pt x="3668014" y="51689"/>
                </a:lnTo>
                <a:close/>
              </a:path>
              <a:path w="3744595" h="822960">
                <a:moveTo>
                  <a:pt x="3670300" y="764667"/>
                </a:moveTo>
                <a:lnTo>
                  <a:pt x="3632200" y="764667"/>
                </a:lnTo>
                <a:lnTo>
                  <a:pt x="3632200" y="777367"/>
                </a:lnTo>
                <a:lnTo>
                  <a:pt x="3670300" y="777367"/>
                </a:lnTo>
                <a:lnTo>
                  <a:pt x="3670300" y="764667"/>
                </a:lnTo>
                <a:close/>
              </a:path>
              <a:path w="3744595" h="822960">
                <a:moveTo>
                  <a:pt x="3744214" y="771017"/>
                </a:moveTo>
                <a:lnTo>
                  <a:pt x="3734841" y="765556"/>
                </a:lnTo>
                <a:lnTo>
                  <a:pt x="3733317" y="764667"/>
                </a:lnTo>
                <a:lnTo>
                  <a:pt x="3655568" y="719328"/>
                </a:lnTo>
                <a:lnTo>
                  <a:pt x="3651631" y="720344"/>
                </a:lnTo>
                <a:lnTo>
                  <a:pt x="3649853" y="723392"/>
                </a:lnTo>
                <a:lnTo>
                  <a:pt x="3648202" y="726440"/>
                </a:lnTo>
                <a:lnTo>
                  <a:pt x="3649218" y="730250"/>
                </a:lnTo>
                <a:lnTo>
                  <a:pt x="3652139" y="732028"/>
                </a:lnTo>
                <a:lnTo>
                  <a:pt x="3708069" y="764667"/>
                </a:lnTo>
                <a:lnTo>
                  <a:pt x="3683000" y="764667"/>
                </a:lnTo>
                <a:lnTo>
                  <a:pt x="3683000" y="777367"/>
                </a:lnTo>
                <a:lnTo>
                  <a:pt x="3708069" y="777367"/>
                </a:lnTo>
                <a:lnTo>
                  <a:pt x="3652139" y="810006"/>
                </a:lnTo>
                <a:lnTo>
                  <a:pt x="3649218" y="811784"/>
                </a:lnTo>
                <a:lnTo>
                  <a:pt x="3648202" y="815594"/>
                </a:lnTo>
                <a:lnTo>
                  <a:pt x="3649853" y="818642"/>
                </a:lnTo>
                <a:lnTo>
                  <a:pt x="3651631" y="821690"/>
                </a:lnTo>
                <a:lnTo>
                  <a:pt x="3655568" y="822706"/>
                </a:lnTo>
                <a:lnTo>
                  <a:pt x="3733317" y="777367"/>
                </a:lnTo>
                <a:lnTo>
                  <a:pt x="3734841" y="776478"/>
                </a:lnTo>
                <a:lnTo>
                  <a:pt x="3744214" y="771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734" y="528511"/>
            <a:ext cx="770382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Coleções </a:t>
            </a:r>
            <a:r>
              <a:rPr sz="2800" spc="-5" dirty="0"/>
              <a:t>Heterogêneas de</a:t>
            </a:r>
            <a:r>
              <a:rPr sz="2800" spc="50" dirty="0"/>
              <a:t> </a:t>
            </a:r>
            <a:r>
              <a:rPr sz="2800" spc="-10" dirty="0"/>
              <a:t>Objetos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266825" y="5409565"/>
            <a:ext cx="6776085" cy="5689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600" spc="35" dirty="0">
                <a:solidFill>
                  <a:srgbClr val="585858"/>
                </a:solidFill>
                <a:latin typeface="Arial"/>
                <a:cs typeface="Arial"/>
              </a:rPr>
              <a:t>O </a:t>
            </a:r>
            <a:r>
              <a:rPr sz="1600" spc="65" dirty="0">
                <a:solidFill>
                  <a:srgbClr val="585858"/>
                </a:solidFill>
                <a:latin typeface="Arial"/>
                <a:cs typeface="Arial"/>
              </a:rPr>
              <a:t>recurso </a:t>
            </a:r>
            <a:r>
              <a:rPr sz="1600" spc="85" dirty="0">
                <a:solidFill>
                  <a:srgbClr val="585858"/>
                </a:solidFill>
                <a:latin typeface="Arial"/>
                <a:cs typeface="Arial"/>
              </a:rPr>
              <a:t>do </a:t>
            </a:r>
            <a:r>
              <a:rPr sz="1600" spc="114" dirty="0">
                <a:solidFill>
                  <a:srgbClr val="585858"/>
                </a:solidFill>
                <a:latin typeface="Arial"/>
                <a:cs typeface="Arial"/>
              </a:rPr>
              <a:t>polimorfismo </a:t>
            </a:r>
            <a:r>
              <a:rPr sz="1600" spc="15" dirty="0">
                <a:solidFill>
                  <a:srgbClr val="585858"/>
                </a:solidFill>
                <a:latin typeface="Arial"/>
                <a:cs typeface="Arial"/>
              </a:rPr>
              <a:t>nos </a:t>
            </a:r>
            <a:r>
              <a:rPr sz="1600" spc="140" dirty="0">
                <a:solidFill>
                  <a:srgbClr val="585858"/>
                </a:solidFill>
                <a:latin typeface="Arial"/>
                <a:cs typeface="Arial"/>
              </a:rPr>
              <a:t>permite criar</a:t>
            </a:r>
            <a:r>
              <a:rPr sz="1600" spc="45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195" dirty="0">
                <a:solidFill>
                  <a:srgbClr val="585858"/>
                </a:solidFill>
                <a:latin typeface="Arial"/>
                <a:cs typeface="Arial"/>
              </a:rPr>
              <a:t>um</a:t>
            </a:r>
            <a:endParaRPr sz="16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250"/>
              </a:spcBef>
            </a:pPr>
            <a:r>
              <a:rPr sz="1600" spc="70" dirty="0">
                <a:solidFill>
                  <a:srgbClr val="585858"/>
                </a:solidFill>
                <a:latin typeface="Arial"/>
                <a:cs typeface="Arial"/>
              </a:rPr>
              <a:t>único </a:t>
            </a:r>
            <a:r>
              <a:rPr sz="1600" spc="160" dirty="0">
                <a:solidFill>
                  <a:srgbClr val="585858"/>
                </a:solidFill>
                <a:latin typeface="Arial"/>
                <a:cs typeface="Arial"/>
              </a:rPr>
              <a:t>array </a:t>
            </a:r>
            <a:r>
              <a:rPr sz="1600" spc="125" dirty="0">
                <a:solidFill>
                  <a:srgbClr val="585858"/>
                </a:solidFill>
                <a:latin typeface="Arial"/>
                <a:cs typeface="Arial"/>
              </a:rPr>
              <a:t>para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nossa </a:t>
            </a:r>
            <a:r>
              <a:rPr sz="1600" spc="10" dirty="0">
                <a:solidFill>
                  <a:srgbClr val="585858"/>
                </a:solidFill>
                <a:latin typeface="Arial"/>
                <a:cs typeface="Arial"/>
              </a:rPr>
              <a:t>coleção </a:t>
            </a:r>
            <a:r>
              <a:rPr sz="1600" spc="5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585858"/>
                </a:solidFill>
                <a:latin typeface="Arial"/>
                <a:cs typeface="Arial"/>
              </a:rPr>
              <a:t>animais.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3858" y="1489799"/>
            <a:ext cx="6240873" cy="36556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366" y="312369"/>
            <a:ext cx="6737984" cy="873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16200" marR="5080" indent="-2604135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Determinando </a:t>
            </a:r>
            <a:r>
              <a:rPr sz="2800" spc="-5" dirty="0"/>
              <a:t>a Classe de </a:t>
            </a:r>
            <a:r>
              <a:rPr sz="2800" spc="-10" dirty="0"/>
              <a:t>um  Objeto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26870" y="4781194"/>
            <a:ext cx="6449060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3000"/>
              </a:lnSpc>
              <a:spcBef>
                <a:spcPts val="100"/>
              </a:spcBef>
            </a:pPr>
            <a:r>
              <a:rPr sz="1600" spc="190" dirty="0">
                <a:solidFill>
                  <a:srgbClr val="585858"/>
                </a:solidFill>
                <a:latin typeface="Arial"/>
                <a:cs typeface="Arial"/>
              </a:rPr>
              <a:t>Um </a:t>
            </a:r>
            <a:r>
              <a:rPr sz="1600" spc="15" dirty="0">
                <a:solidFill>
                  <a:srgbClr val="585858"/>
                </a:solidFill>
                <a:latin typeface="Arial"/>
                <a:cs typeface="Arial"/>
              </a:rPr>
              <a:t>dos </a:t>
            </a:r>
            <a:r>
              <a:rPr sz="1600" spc="80" dirty="0">
                <a:solidFill>
                  <a:srgbClr val="585858"/>
                </a:solidFill>
                <a:latin typeface="Arial"/>
                <a:cs typeface="Arial"/>
              </a:rPr>
              <a:t>problemas </a:t>
            </a:r>
            <a:r>
              <a:rPr sz="1600" spc="15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enfrentaremos</a:t>
            </a:r>
            <a:r>
              <a:rPr sz="1600" spc="6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585858"/>
                </a:solidFill>
                <a:latin typeface="Arial"/>
                <a:cs typeface="Arial"/>
              </a:rPr>
              <a:t>ao </a:t>
            </a:r>
            <a:r>
              <a:rPr sz="1600" spc="135" dirty="0">
                <a:solidFill>
                  <a:srgbClr val="585858"/>
                </a:solidFill>
                <a:latin typeface="Arial"/>
                <a:cs typeface="Arial"/>
              </a:rPr>
              <a:t>lidar  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com  </a:t>
            </a: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referências </a:t>
            </a:r>
            <a:r>
              <a:rPr sz="1600" b="1" spc="-20" dirty="0">
                <a:solidFill>
                  <a:srgbClr val="585858"/>
                </a:solidFill>
                <a:latin typeface="Arial"/>
                <a:cs typeface="Arial"/>
              </a:rPr>
              <a:t>genéricas </a:t>
            </a:r>
            <a:r>
              <a:rPr sz="1600" spc="130" dirty="0">
                <a:solidFill>
                  <a:srgbClr val="585858"/>
                </a:solidFill>
                <a:latin typeface="Arial"/>
                <a:cs typeface="Arial"/>
              </a:rPr>
              <a:t>para </a:t>
            </a:r>
            <a:r>
              <a:rPr sz="1600" b="1" spc="-35" dirty="0">
                <a:solidFill>
                  <a:srgbClr val="585858"/>
                </a:solidFill>
                <a:latin typeface="Arial"/>
                <a:cs typeface="Arial"/>
              </a:rPr>
              <a:t>objetos </a:t>
            </a:r>
            <a:r>
              <a:rPr sz="1600" spc="5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b="1" spc="-85" dirty="0">
                <a:solidFill>
                  <a:srgbClr val="585858"/>
                </a:solidFill>
                <a:latin typeface="Arial"/>
                <a:cs typeface="Arial"/>
              </a:rPr>
              <a:t>subclasses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é </a:t>
            </a:r>
            <a:r>
              <a:rPr sz="1600" spc="15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1600" spc="70" dirty="0">
                <a:solidFill>
                  <a:srgbClr val="585858"/>
                </a:solidFill>
                <a:latin typeface="Arial"/>
                <a:cs typeface="Arial"/>
              </a:rPr>
              <a:t>não  </a:t>
            </a:r>
            <a:r>
              <a:rPr sz="1600" spc="10" dirty="0">
                <a:solidFill>
                  <a:srgbClr val="585858"/>
                </a:solidFill>
                <a:latin typeface="Arial"/>
                <a:cs typeface="Arial"/>
              </a:rPr>
              <a:t>sabemos </a:t>
            </a:r>
            <a:r>
              <a:rPr sz="1600" spc="80" dirty="0">
                <a:solidFill>
                  <a:srgbClr val="585858"/>
                </a:solidFill>
                <a:latin typeface="Arial"/>
                <a:cs typeface="Arial"/>
              </a:rPr>
              <a:t>mais </a:t>
            </a:r>
            <a:r>
              <a:rPr sz="1600" spc="45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1600" spc="60" dirty="0">
                <a:solidFill>
                  <a:srgbClr val="585858"/>
                </a:solidFill>
                <a:latin typeface="Arial"/>
                <a:cs typeface="Arial"/>
              </a:rPr>
              <a:t>qual </a:t>
            </a:r>
            <a:r>
              <a:rPr sz="1600" spc="-35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1600" b="1" spc="30" dirty="0">
                <a:solidFill>
                  <a:srgbClr val="585858"/>
                </a:solidFill>
                <a:latin typeface="Arial"/>
                <a:cs typeface="Arial"/>
              </a:rPr>
              <a:t>pertence </a:t>
            </a:r>
            <a:r>
              <a:rPr sz="1600" b="1" spc="45" dirty="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sz="1600" b="1" spc="20" dirty="0">
                <a:solidFill>
                  <a:srgbClr val="585858"/>
                </a:solidFill>
                <a:latin typeface="Arial"/>
                <a:cs typeface="Arial"/>
              </a:rPr>
              <a:t>referência</a:t>
            </a:r>
            <a:r>
              <a:rPr sz="1600" b="1" spc="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90" dirty="0">
                <a:solidFill>
                  <a:srgbClr val="585858"/>
                </a:solidFill>
                <a:latin typeface="Arial"/>
                <a:cs typeface="Arial"/>
              </a:rPr>
              <a:t>armazenada.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323" y="4933188"/>
            <a:ext cx="713232" cy="6126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72139" y="1575778"/>
            <a:ext cx="5798575" cy="2524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8165" y="2733675"/>
            <a:ext cx="647065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5" dirty="0">
                <a:latin typeface="Arial"/>
                <a:cs typeface="Arial"/>
              </a:rPr>
              <a:t>C</a:t>
            </a:r>
            <a:r>
              <a:rPr sz="1400" b="1" spc="30" dirty="0">
                <a:latin typeface="Arial"/>
                <a:cs typeface="Arial"/>
              </a:rPr>
              <a:t>a</a:t>
            </a:r>
            <a:r>
              <a:rPr sz="1400" b="1" spc="160" dirty="0">
                <a:latin typeface="Arial"/>
                <a:cs typeface="Arial"/>
              </a:rPr>
              <a:t>r</a:t>
            </a:r>
            <a:r>
              <a:rPr sz="1400" b="1" spc="155" dirty="0">
                <a:latin typeface="Arial"/>
                <a:cs typeface="Arial"/>
              </a:rPr>
              <a:t>r</a:t>
            </a:r>
            <a:r>
              <a:rPr sz="1400" b="1" spc="-65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930" y="3601085"/>
            <a:ext cx="745490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latin typeface="Arial"/>
                <a:cs typeface="Arial"/>
              </a:rPr>
              <a:t>B</a:t>
            </a:r>
            <a:r>
              <a:rPr sz="1400" b="1" spc="30" dirty="0">
                <a:latin typeface="Arial"/>
                <a:cs typeface="Arial"/>
              </a:rPr>
              <a:t>a</a:t>
            </a:r>
            <a:r>
              <a:rPr sz="1400" b="1" spc="40" dirty="0">
                <a:latin typeface="Arial"/>
                <a:cs typeface="Arial"/>
              </a:rPr>
              <a:t>rc</a:t>
            </a:r>
            <a:r>
              <a:rPr sz="1400" b="1" spc="-65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3002" y="3648557"/>
            <a:ext cx="2423795" cy="51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3025">
              <a:lnSpc>
                <a:spcPct val="114000"/>
              </a:lnSpc>
              <a:spcBef>
                <a:spcPts val="95"/>
              </a:spcBef>
            </a:pPr>
            <a:r>
              <a:rPr sz="1400" spc="100" dirty="0">
                <a:solidFill>
                  <a:srgbClr val="585858"/>
                </a:solidFill>
                <a:latin typeface="Arial"/>
                <a:cs typeface="Arial"/>
              </a:rPr>
              <a:t>Retorna </a:t>
            </a:r>
            <a:r>
              <a:rPr sz="1400" spc="135" dirty="0">
                <a:solidFill>
                  <a:srgbClr val="585858"/>
                </a:solidFill>
                <a:latin typeface="Arial"/>
                <a:cs typeface="Arial"/>
              </a:rPr>
              <a:t>true </a:t>
            </a:r>
            <a:r>
              <a:rPr sz="1400" spc="-80" dirty="0">
                <a:solidFill>
                  <a:srgbClr val="585858"/>
                </a:solidFill>
                <a:latin typeface="Arial"/>
                <a:cs typeface="Arial"/>
              </a:rPr>
              <a:t>se </a:t>
            </a:r>
            <a:r>
              <a:rPr sz="1400" spc="145" dirty="0">
                <a:solidFill>
                  <a:srgbClr val="585858"/>
                </a:solidFill>
                <a:latin typeface="Arial"/>
                <a:cs typeface="Arial"/>
              </a:rPr>
              <a:t>retornar  </a:t>
            </a:r>
            <a:r>
              <a:rPr sz="1400" spc="65" dirty="0">
                <a:solidFill>
                  <a:srgbClr val="585858"/>
                </a:solidFill>
                <a:latin typeface="Arial"/>
                <a:cs typeface="Arial"/>
              </a:rPr>
              <a:t>objeto </a:t>
            </a:r>
            <a:r>
              <a:rPr sz="1400" spc="75" dirty="0">
                <a:solidFill>
                  <a:srgbClr val="585858"/>
                </a:solidFill>
                <a:latin typeface="Arial"/>
                <a:cs typeface="Arial"/>
              </a:rPr>
              <a:t>do </a:t>
            </a:r>
            <a:r>
              <a:rPr sz="1400" spc="125" dirty="0">
                <a:solidFill>
                  <a:srgbClr val="585858"/>
                </a:solidFill>
                <a:latin typeface="Arial"/>
                <a:cs typeface="Arial"/>
              </a:rPr>
              <a:t>tipo</a:t>
            </a:r>
            <a:r>
              <a:rPr sz="1400" spc="3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585858"/>
                </a:solidFill>
                <a:latin typeface="Arial"/>
                <a:cs typeface="Arial"/>
              </a:rPr>
              <a:t>Especificado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6160" y="3035045"/>
            <a:ext cx="672465" cy="531495"/>
          </a:xfrm>
          <a:custGeom>
            <a:avLst/>
            <a:gdLst/>
            <a:ahLst/>
            <a:cxnLst/>
            <a:rect l="l" t="t" r="r" b="b"/>
            <a:pathLst>
              <a:path w="672465" h="531495">
                <a:moveTo>
                  <a:pt x="65671" y="412369"/>
                </a:moveTo>
                <a:lnTo>
                  <a:pt x="45859" y="412369"/>
                </a:lnTo>
                <a:lnTo>
                  <a:pt x="45859" y="471805"/>
                </a:lnTo>
                <a:lnTo>
                  <a:pt x="65671" y="471805"/>
                </a:lnTo>
                <a:lnTo>
                  <a:pt x="65671" y="412369"/>
                </a:lnTo>
                <a:close/>
              </a:path>
              <a:path w="672465" h="531495">
                <a:moveTo>
                  <a:pt x="71767" y="95123"/>
                </a:moveTo>
                <a:lnTo>
                  <a:pt x="51955" y="95123"/>
                </a:lnTo>
                <a:lnTo>
                  <a:pt x="51955" y="154559"/>
                </a:lnTo>
                <a:lnTo>
                  <a:pt x="71767" y="154559"/>
                </a:lnTo>
                <a:lnTo>
                  <a:pt x="71767" y="95123"/>
                </a:lnTo>
                <a:close/>
              </a:path>
              <a:path w="672465" h="531495">
                <a:moveTo>
                  <a:pt x="111531" y="435864"/>
                </a:moveTo>
                <a:lnTo>
                  <a:pt x="109931" y="429895"/>
                </a:lnTo>
                <a:lnTo>
                  <a:pt x="100482" y="424307"/>
                </a:lnTo>
                <a:lnTo>
                  <a:pt x="94411" y="425958"/>
                </a:lnTo>
                <a:lnTo>
                  <a:pt x="56095" y="491617"/>
                </a:lnTo>
                <a:lnTo>
                  <a:pt x="55422" y="491617"/>
                </a:lnTo>
                <a:lnTo>
                  <a:pt x="17119" y="425958"/>
                </a:lnTo>
                <a:lnTo>
                  <a:pt x="11049" y="424307"/>
                </a:lnTo>
                <a:lnTo>
                  <a:pt x="1600" y="429895"/>
                </a:lnTo>
                <a:lnTo>
                  <a:pt x="0" y="435864"/>
                </a:lnTo>
                <a:lnTo>
                  <a:pt x="2755" y="440690"/>
                </a:lnTo>
                <a:lnTo>
                  <a:pt x="55765" y="531495"/>
                </a:lnTo>
                <a:lnTo>
                  <a:pt x="67246" y="511810"/>
                </a:lnTo>
                <a:lnTo>
                  <a:pt x="79044" y="491617"/>
                </a:lnTo>
                <a:lnTo>
                  <a:pt x="108775" y="440690"/>
                </a:lnTo>
                <a:lnTo>
                  <a:pt x="111531" y="435864"/>
                </a:lnTo>
                <a:close/>
              </a:path>
              <a:path w="672465" h="531495">
                <a:moveTo>
                  <a:pt x="116967" y="168783"/>
                </a:moveTo>
                <a:lnTo>
                  <a:pt x="61861" y="168783"/>
                </a:lnTo>
                <a:lnTo>
                  <a:pt x="67437" y="174371"/>
                </a:lnTo>
                <a:lnTo>
                  <a:pt x="51955" y="174371"/>
                </a:lnTo>
                <a:lnTo>
                  <a:pt x="51955" y="184150"/>
                </a:lnTo>
                <a:lnTo>
                  <a:pt x="56388" y="188595"/>
                </a:lnTo>
                <a:lnTo>
                  <a:pt x="116967" y="188595"/>
                </a:lnTo>
                <a:lnTo>
                  <a:pt x="116967" y="178689"/>
                </a:lnTo>
                <a:lnTo>
                  <a:pt x="116967" y="174371"/>
                </a:lnTo>
                <a:lnTo>
                  <a:pt x="116967" y="168783"/>
                </a:lnTo>
                <a:close/>
              </a:path>
              <a:path w="672465" h="531495">
                <a:moveTo>
                  <a:pt x="117386" y="384810"/>
                </a:moveTo>
                <a:lnTo>
                  <a:pt x="57950" y="384810"/>
                </a:lnTo>
                <a:lnTo>
                  <a:pt x="57950" y="404622"/>
                </a:lnTo>
                <a:lnTo>
                  <a:pt x="117386" y="404622"/>
                </a:lnTo>
                <a:lnTo>
                  <a:pt x="117386" y="384810"/>
                </a:lnTo>
                <a:close/>
              </a:path>
              <a:path w="672465" h="531495">
                <a:moveTo>
                  <a:pt x="117627" y="95504"/>
                </a:moveTo>
                <a:lnTo>
                  <a:pt x="73279" y="19558"/>
                </a:lnTo>
                <a:lnTo>
                  <a:pt x="61861" y="0"/>
                </a:lnTo>
                <a:lnTo>
                  <a:pt x="6096" y="95504"/>
                </a:lnTo>
                <a:lnTo>
                  <a:pt x="7696" y="101600"/>
                </a:lnTo>
                <a:lnTo>
                  <a:pt x="17145" y="107188"/>
                </a:lnTo>
                <a:lnTo>
                  <a:pt x="23215" y="105537"/>
                </a:lnTo>
                <a:lnTo>
                  <a:pt x="51955" y="56286"/>
                </a:lnTo>
                <a:lnTo>
                  <a:pt x="51955" y="75311"/>
                </a:lnTo>
                <a:lnTo>
                  <a:pt x="71767" y="75311"/>
                </a:lnTo>
                <a:lnTo>
                  <a:pt x="71767" y="56286"/>
                </a:lnTo>
                <a:lnTo>
                  <a:pt x="100507" y="105537"/>
                </a:lnTo>
                <a:lnTo>
                  <a:pt x="106578" y="107188"/>
                </a:lnTo>
                <a:lnTo>
                  <a:pt x="116027" y="101600"/>
                </a:lnTo>
                <a:lnTo>
                  <a:pt x="117627" y="95504"/>
                </a:lnTo>
                <a:close/>
              </a:path>
              <a:path w="672465" h="531495">
                <a:moveTo>
                  <a:pt x="196215" y="168783"/>
                </a:moveTo>
                <a:lnTo>
                  <a:pt x="136779" y="168783"/>
                </a:lnTo>
                <a:lnTo>
                  <a:pt x="136779" y="188595"/>
                </a:lnTo>
                <a:lnTo>
                  <a:pt x="196215" y="188595"/>
                </a:lnTo>
                <a:lnTo>
                  <a:pt x="196215" y="168783"/>
                </a:lnTo>
                <a:close/>
              </a:path>
              <a:path w="672465" h="531495">
                <a:moveTo>
                  <a:pt x="196634" y="384810"/>
                </a:moveTo>
                <a:lnTo>
                  <a:pt x="137198" y="384810"/>
                </a:lnTo>
                <a:lnTo>
                  <a:pt x="137198" y="404622"/>
                </a:lnTo>
                <a:lnTo>
                  <a:pt x="196634" y="404622"/>
                </a:lnTo>
                <a:lnTo>
                  <a:pt x="196634" y="384810"/>
                </a:lnTo>
                <a:close/>
              </a:path>
              <a:path w="672465" h="531495">
                <a:moveTo>
                  <a:pt x="275463" y="168783"/>
                </a:moveTo>
                <a:lnTo>
                  <a:pt x="216027" y="168783"/>
                </a:lnTo>
                <a:lnTo>
                  <a:pt x="216027" y="188595"/>
                </a:lnTo>
                <a:lnTo>
                  <a:pt x="275463" y="188595"/>
                </a:lnTo>
                <a:lnTo>
                  <a:pt x="275463" y="168783"/>
                </a:lnTo>
                <a:close/>
              </a:path>
              <a:path w="672465" h="531495">
                <a:moveTo>
                  <a:pt x="275882" y="384810"/>
                </a:moveTo>
                <a:lnTo>
                  <a:pt x="216446" y="384810"/>
                </a:lnTo>
                <a:lnTo>
                  <a:pt x="216446" y="404622"/>
                </a:lnTo>
                <a:lnTo>
                  <a:pt x="275882" y="404622"/>
                </a:lnTo>
                <a:lnTo>
                  <a:pt x="275882" y="384810"/>
                </a:lnTo>
                <a:close/>
              </a:path>
              <a:path w="672465" h="531495">
                <a:moveTo>
                  <a:pt x="354711" y="168783"/>
                </a:moveTo>
                <a:lnTo>
                  <a:pt x="295275" y="168783"/>
                </a:lnTo>
                <a:lnTo>
                  <a:pt x="295275" y="188595"/>
                </a:lnTo>
                <a:lnTo>
                  <a:pt x="354711" y="188595"/>
                </a:lnTo>
                <a:lnTo>
                  <a:pt x="354711" y="168783"/>
                </a:lnTo>
                <a:close/>
              </a:path>
              <a:path w="672465" h="531495">
                <a:moveTo>
                  <a:pt x="355130" y="384810"/>
                </a:moveTo>
                <a:lnTo>
                  <a:pt x="295694" y="384810"/>
                </a:lnTo>
                <a:lnTo>
                  <a:pt x="295694" y="404622"/>
                </a:lnTo>
                <a:lnTo>
                  <a:pt x="355130" y="404622"/>
                </a:lnTo>
                <a:lnTo>
                  <a:pt x="355130" y="384810"/>
                </a:lnTo>
                <a:close/>
              </a:path>
              <a:path w="672465" h="531495">
                <a:moveTo>
                  <a:pt x="433971" y="168783"/>
                </a:moveTo>
                <a:lnTo>
                  <a:pt x="374523" y="168783"/>
                </a:lnTo>
                <a:lnTo>
                  <a:pt x="374523" y="188595"/>
                </a:lnTo>
                <a:lnTo>
                  <a:pt x="433971" y="188595"/>
                </a:lnTo>
                <a:lnTo>
                  <a:pt x="433971" y="168783"/>
                </a:lnTo>
                <a:close/>
              </a:path>
              <a:path w="672465" h="531495">
                <a:moveTo>
                  <a:pt x="434352" y="384810"/>
                </a:moveTo>
                <a:lnTo>
                  <a:pt x="374942" y="384810"/>
                </a:lnTo>
                <a:lnTo>
                  <a:pt x="374942" y="404622"/>
                </a:lnTo>
                <a:lnTo>
                  <a:pt x="434352" y="404622"/>
                </a:lnTo>
                <a:lnTo>
                  <a:pt x="434352" y="384810"/>
                </a:lnTo>
                <a:close/>
              </a:path>
              <a:path w="672465" h="531495">
                <a:moveTo>
                  <a:pt x="513219" y="168783"/>
                </a:moveTo>
                <a:lnTo>
                  <a:pt x="453783" y="168783"/>
                </a:lnTo>
                <a:lnTo>
                  <a:pt x="453783" y="188595"/>
                </a:lnTo>
                <a:lnTo>
                  <a:pt x="513219" y="188595"/>
                </a:lnTo>
                <a:lnTo>
                  <a:pt x="513219" y="168783"/>
                </a:lnTo>
                <a:close/>
              </a:path>
              <a:path w="672465" h="531495">
                <a:moveTo>
                  <a:pt x="513600" y="384810"/>
                </a:moveTo>
                <a:lnTo>
                  <a:pt x="454164" y="384810"/>
                </a:lnTo>
                <a:lnTo>
                  <a:pt x="454164" y="404622"/>
                </a:lnTo>
                <a:lnTo>
                  <a:pt x="513600" y="404622"/>
                </a:lnTo>
                <a:lnTo>
                  <a:pt x="513600" y="384810"/>
                </a:lnTo>
                <a:close/>
              </a:path>
              <a:path w="672465" h="531495">
                <a:moveTo>
                  <a:pt x="592467" y="168783"/>
                </a:moveTo>
                <a:lnTo>
                  <a:pt x="533031" y="168783"/>
                </a:lnTo>
                <a:lnTo>
                  <a:pt x="533031" y="188595"/>
                </a:lnTo>
                <a:lnTo>
                  <a:pt x="592467" y="188595"/>
                </a:lnTo>
                <a:lnTo>
                  <a:pt x="592467" y="168783"/>
                </a:lnTo>
                <a:close/>
              </a:path>
              <a:path w="672465" h="531495">
                <a:moveTo>
                  <a:pt x="592848" y="384810"/>
                </a:moveTo>
                <a:lnTo>
                  <a:pt x="533412" y="384810"/>
                </a:lnTo>
                <a:lnTo>
                  <a:pt x="533412" y="404622"/>
                </a:lnTo>
                <a:lnTo>
                  <a:pt x="592848" y="404622"/>
                </a:lnTo>
                <a:lnTo>
                  <a:pt x="592848" y="384810"/>
                </a:lnTo>
                <a:close/>
              </a:path>
              <a:path w="672465" h="531495">
                <a:moveTo>
                  <a:pt x="671715" y="168783"/>
                </a:moveTo>
                <a:lnTo>
                  <a:pt x="612279" y="168783"/>
                </a:lnTo>
                <a:lnTo>
                  <a:pt x="612279" y="188595"/>
                </a:lnTo>
                <a:lnTo>
                  <a:pt x="671715" y="188595"/>
                </a:lnTo>
                <a:lnTo>
                  <a:pt x="671715" y="168783"/>
                </a:lnTo>
                <a:close/>
              </a:path>
              <a:path w="672465" h="531495">
                <a:moveTo>
                  <a:pt x="672096" y="384810"/>
                </a:moveTo>
                <a:lnTo>
                  <a:pt x="612660" y="384810"/>
                </a:lnTo>
                <a:lnTo>
                  <a:pt x="612660" y="404622"/>
                </a:lnTo>
                <a:lnTo>
                  <a:pt x="672096" y="404622"/>
                </a:lnTo>
                <a:lnTo>
                  <a:pt x="672096" y="384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4534" y="398780"/>
            <a:ext cx="70961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Modificador de </a:t>
            </a:r>
            <a:r>
              <a:rPr dirty="0"/>
              <a:t>método</a:t>
            </a:r>
            <a:r>
              <a:rPr spc="-75" dirty="0"/>
              <a:t> </a:t>
            </a:r>
            <a:r>
              <a:rPr i="1" dirty="0">
                <a:latin typeface="Georgia"/>
                <a:cs typeface="Georgia"/>
              </a:rPr>
              <a:t>final</a:t>
            </a:r>
            <a:endParaRPr i="1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700" y="2661030"/>
            <a:ext cx="5833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45" dirty="0">
                <a:solidFill>
                  <a:srgbClr val="7E7E7E"/>
                </a:solidFill>
                <a:latin typeface="Arial"/>
                <a:cs typeface="Arial"/>
              </a:rPr>
              <a:t>Impede </a:t>
            </a:r>
            <a:r>
              <a:rPr sz="1800" b="1" spc="-90" dirty="0">
                <a:solidFill>
                  <a:srgbClr val="7E7E7E"/>
                </a:solidFill>
                <a:latin typeface="Arial"/>
                <a:cs typeface="Arial"/>
              </a:rPr>
              <a:t>o </a:t>
            </a:r>
            <a:r>
              <a:rPr sz="1800" b="1" spc="20" dirty="0">
                <a:solidFill>
                  <a:srgbClr val="7E7E7E"/>
                </a:solidFill>
                <a:latin typeface="Arial"/>
                <a:cs typeface="Arial"/>
              </a:rPr>
              <a:t>polimorfismo </a:t>
            </a:r>
            <a:r>
              <a:rPr sz="1800" b="1" spc="-40" dirty="0">
                <a:solidFill>
                  <a:srgbClr val="7E7E7E"/>
                </a:solidFill>
                <a:latin typeface="Arial"/>
                <a:cs typeface="Arial"/>
              </a:rPr>
              <a:t>das </a:t>
            </a:r>
            <a:r>
              <a:rPr sz="1800" b="1" spc="-114" dirty="0">
                <a:solidFill>
                  <a:srgbClr val="7E7E7E"/>
                </a:solidFill>
                <a:latin typeface="Arial"/>
                <a:cs typeface="Arial"/>
              </a:rPr>
              <a:t>subclasses </a:t>
            </a:r>
            <a:r>
              <a:rPr sz="1800" b="1" spc="60" dirty="0">
                <a:solidFill>
                  <a:srgbClr val="7E7E7E"/>
                </a:solidFill>
                <a:latin typeface="Arial"/>
                <a:cs typeface="Arial"/>
              </a:rPr>
              <a:t>por</a:t>
            </a:r>
            <a:r>
              <a:rPr sz="1800" b="1" spc="25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b="1" spc="30" dirty="0">
                <a:solidFill>
                  <a:srgbClr val="7E7E7E"/>
                </a:solidFill>
                <a:latin typeface="Arial"/>
                <a:cs typeface="Arial"/>
              </a:rPr>
              <a:t>override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155" y="4712970"/>
            <a:ext cx="827722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Georgia"/>
                <a:cs typeface="Georgia"/>
              </a:rPr>
              <a:t>&lt;modificador&gt; </a:t>
            </a:r>
            <a:r>
              <a:rPr sz="1400" b="1" spc="-5" dirty="0">
                <a:latin typeface="Georgia"/>
                <a:cs typeface="Georgia"/>
              </a:rPr>
              <a:t>final &lt;tipo </a:t>
            </a:r>
            <a:r>
              <a:rPr sz="1400" b="1" dirty="0">
                <a:latin typeface="Georgia"/>
                <a:cs typeface="Georgia"/>
              </a:rPr>
              <a:t>retorno&gt; </a:t>
            </a:r>
            <a:r>
              <a:rPr sz="1400" b="1" spc="-5" dirty="0">
                <a:latin typeface="Georgia"/>
                <a:cs typeface="Georgia"/>
              </a:rPr>
              <a:t>&lt;nome&gt;(&lt;parâmetros&gt;)&lt;clausula </a:t>
            </a:r>
            <a:r>
              <a:rPr sz="1400" b="1" dirty="0">
                <a:latin typeface="Georgia"/>
                <a:cs typeface="Georgia"/>
              </a:rPr>
              <a:t>throws&gt; { </a:t>
            </a:r>
            <a:r>
              <a:rPr sz="1400" b="1" spc="-5" dirty="0">
                <a:latin typeface="Georgia"/>
                <a:cs typeface="Georgia"/>
              </a:rPr>
              <a:t>...</a:t>
            </a:r>
            <a:r>
              <a:rPr sz="1400" b="1" spc="-45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}</a:t>
            </a:r>
            <a:endParaRPr sz="1400">
              <a:latin typeface="Georgia"/>
              <a:cs typeface="Georgi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0" y="787400"/>
            <a:ext cx="2273935" cy="34664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805" y="370205"/>
            <a:ext cx="626745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Encapsulamento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2237232" y="1891283"/>
            <a:ext cx="3591560" cy="3499485"/>
            <a:chOff x="2237232" y="1891283"/>
            <a:chExt cx="3591560" cy="3499485"/>
          </a:xfrm>
        </p:grpSpPr>
        <p:sp>
          <p:nvSpPr>
            <p:cNvPr id="4" name="object 4"/>
            <p:cNvSpPr/>
            <p:nvPr/>
          </p:nvSpPr>
          <p:spPr>
            <a:xfrm>
              <a:off x="2237232" y="2276855"/>
              <a:ext cx="3118103" cy="311353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9628" y="3154680"/>
              <a:ext cx="1353312" cy="1353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47538" y="1904237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97046" y="1904237"/>
              <a:ext cx="1649095" cy="1905000"/>
            </a:xfrm>
            <a:custGeom>
              <a:avLst/>
              <a:gdLst/>
              <a:ahLst/>
              <a:cxnLst/>
              <a:rect l="l" t="t" r="r" b="b"/>
              <a:pathLst>
                <a:path w="1649095" h="1905000">
                  <a:moveTo>
                    <a:pt x="1648967" y="0"/>
                  </a:moveTo>
                  <a:lnTo>
                    <a:pt x="0" y="190500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47538" y="3175253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23994" y="3176777"/>
              <a:ext cx="922019" cy="1333500"/>
            </a:xfrm>
            <a:custGeom>
              <a:avLst/>
              <a:gdLst/>
              <a:ahLst/>
              <a:cxnLst/>
              <a:rect l="l" t="t" r="r" b="b"/>
              <a:pathLst>
                <a:path w="922020" h="1333500">
                  <a:moveTo>
                    <a:pt x="922019" y="0"/>
                  </a:moveTo>
                  <a:lnTo>
                    <a:pt x="0" y="133350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958205" y="1426210"/>
            <a:ext cx="2206625" cy="82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</a:pPr>
            <a:r>
              <a:rPr sz="2000" b="1" spc="85" dirty="0">
                <a:latin typeface="Arial"/>
                <a:cs typeface="Arial"/>
              </a:rPr>
              <a:t>Atrib</a:t>
            </a:r>
            <a:r>
              <a:rPr sz="2000" b="1" spc="120" dirty="0">
                <a:latin typeface="Arial"/>
                <a:cs typeface="Arial"/>
              </a:rPr>
              <a:t>u</a:t>
            </a:r>
            <a:r>
              <a:rPr sz="2000" b="1" spc="-25" dirty="0">
                <a:latin typeface="Arial"/>
                <a:cs typeface="Arial"/>
              </a:rPr>
              <a:t>tos  </a:t>
            </a:r>
            <a:r>
              <a:rPr sz="2000" b="1" spc="10" dirty="0">
                <a:latin typeface="Arial"/>
                <a:cs typeface="Arial"/>
              </a:rPr>
              <a:t>privados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58205" y="2695575"/>
            <a:ext cx="2400935" cy="82423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000" b="1" spc="5" dirty="0">
                <a:latin typeface="Arial"/>
                <a:cs typeface="Arial"/>
              </a:rPr>
              <a:t>Métodos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b="1" spc="-60" dirty="0">
                <a:latin typeface="Arial"/>
                <a:cs typeface="Arial"/>
              </a:rPr>
              <a:t>públicos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40940" y="1771650"/>
            <a:ext cx="20148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latin typeface="Arial"/>
                <a:cs typeface="Arial"/>
              </a:rPr>
              <a:t>Classe</a:t>
            </a:r>
            <a:r>
              <a:rPr sz="1800" b="1" spc="145" dirty="0">
                <a:latin typeface="Arial"/>
                <a:cs typeface="Arial"/>
              </a:rPr>
              <a:t> </a:t>
            </a:r>
            <a:r>
              <a:rPr sz="1800" b="1" spc="35" dirty="0">
                <a:latin typeface="Arial"/>
                <a:cs typeface="Arial"/>
              </a:rPr>
              <a:t>Java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6040" y="5663565"/>
            <a:ext cx="7022465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Arial"/>
                <a:cs typeface="Arial"/>
              </a:rPr>
              <a:t>Para </a:t>
            </a:r>
            <a:r>
              <a:rPr sz="1800" spc="165" dirty="0">
                <a:latin typeface="Arial"/>
                <a:cs typeface="Arial"/>
              </a:rPr>
              <a:t>implementar </a:t>
            </a:r>
            <a:r>
              <a:rPr sz="1800" spc="15" dirty="0">
                <a:latin typeface="Arial"/>
                <a:cs typeface="Arial"/>
              </a:rPr>
              <a:t>o </a:t>
            </a:r>
            <a:r>
              <a:rPr sz="1800" spc="90" dirty="0">
                <a:latin typeface="Arial"/>
                <a:cs typeface="Arial"/>
              </a:rPr>
              <a:t>encapsulamento, </a:t>
            </a:r>
            <a:r>
              <a:rPr sz="1800" spc="100" dirty="0">
                <a:latin typeface="Arial"/>
                <a:cs typeface="Arial"/>
              </a:rPr>
              <a:t>temos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modificadores </a:t>
            </a:r>
            <a:r>
              <a:rPr sz="18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</a:t>
            </a:r>
            <a:r>
              <a:rPr sz="1800" b="1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acesso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86939"/>
            <a:ext cx="9144000" cy="4671060"/>
            <a:chOff x="0" y="2186939"/>
            <a:chExt cx="9144000" cy="4671060"/>
          </a:xfrm>
        </p:grpSpPr>
        <p:sp>
          <p:nvSpPr>
            <p:cNvPr id="3" name="object 3"/>
            <p:cNvSpPr/>
            <p:nvPr/>
          </p:nvSpPr>
          <p:spPr>
            <a:xfrm>
              <a:off x="4942332" y="2186939"/>
              <a:ext cx="123444" cy="406450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004053" y="2205990"/>
              <a:ext cx="0" cy="3960495"/>
            </a:xfrm>
            <a:custGeom>
              <a:avLst/>
              <a:gdLst/>
              <a:ahLst/>
              <a:cxnLst/>
              <a:rect l="l" t="t" r="r" b="b"/>
              <a:pathLst>
                <a:path h="3960495">
                  <a:moveTo>
                    <a:pt x="0" y="0"/>
                  </a:moveTo>
                  <a:lnTo>
                    <a:pt x="0" y="396044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92807" y="5085588"/>
              <a:ext cx="1219200" cy="1219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7732" y="4951476"/>
              <a:ext cx="1219200" cy="1219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6085" y="525145"/>
            <a:ext cx="8121650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67280" marR="5080" indent="-2355215">
              <a:lnSpc>
                <a:spcPct val="100000"/>
              </a:lnSpc>
              <a:spcBef>
                <a:spcPts val="105"/>
              </a:spcBef>
            </a:pPr>
            <a:r>
              <a:rPr sz="2800" spc="-5" dirty="0"/>
              <a:t>Métodos </a:t>
            </a:r>
            <a:r>
              <a:rPr sz="2800" dirty="0"/>
              <a:t>de </a:t>
            </a:r>
            <a:r>
              <a:rPr sz="2800" spc="-5" dirty="0"/>
              <a:t>Configuração</a:t>
            </a:r>
            <a:r>
              <a:rPr sz="2800" spc="-100" dirty="0"/>
              <a:t> </a:t>
            </a:r>
            <a:r>
              <a:rPr sz="2800" dirty="0"/>
              <a:t>e  </a:t>
            </a:r>
            <a:r>
              <a:rPr sz="2800" spc="-5" dirty="0"/>
              <a:t>Captura</a:t>
            </a:r>
            <a:endParaRPr sz="2800" spc="-5" dirty="0"/>
          </a:p>
        </p:txBody>
      </p:sp>
      <p:sp>
        <p:nvSpPr>
          <p:cNvPr id="8" name="object 8"/>
          <p:cNvSpPr/>
          <p:nvPr/>
        </p:nvSpPr>
        <p:spPr>
          <a:xfrm>
            <a:off x="3936873" y="1816354"/>
            <a:ext cx="2133600" cy="180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33490" y="2637585"/>
            <a:ext cx="2714624" cy="865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5969" y="2655570"/>
            <a:ext cx="3629761" cy="866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203316" y="3673728"/>
            <a:ext cx="37299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Arial"/>
                <a:cs typeface="Arial"/>
              </a:rPr>
              <a:t>usados </a:t>
            </a:r>
            <a:r>
              <a:rPr sz="1600" spc="125" dirty="0">
                <a:latin typeface="Arial"/>
                <a:cs typeface="Arial"/>
              </a:rPr>
              <a:t>para </a:t>
            </a:r>
            <a:r>
              <a:rPr sz="1600" b="1" spc="40" dirty="0">
                <a:latin typeface="Arial"/>
                <a:cs typeface="Arial"/>
              </a:rPr>
              <a:t>ler </a:t>
            </a:r>
            <a:r>
              <a:rPr sz="1600" b="1" spc="-25" dirty="0">
                <a:latin typeface="Arial"/>
                <a:cs typeface="Arial"/>
              </a:rPr>
              <a:t>valores </a:t>
            </a:r>
            <a:r>
              <a:rPr sz="1600" spc="50" dirty="0">
                <a:latin typeface="Arial"/>
                <a:cs typeface="Arial"/>
              </a:rPr>
              <a:t>de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atributos.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3190" y="4285615"/>
            <a:ext cx="303339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0" dirty="0">
                <a:latin typeface="Arial"/>
                <a:cs typeface="Arial"/>
              </a:rPr>
              <a:t>get&lt;NomeDoAtributo&gt;</a:t>
            </a:r>
            <a:r>
              <a:rPr sz="1600" spc="3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497" y="3817391"/>
            <a:ext cx="4761865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9730" marR="5080" indent="-1637665">
              <a:lnSpc>
                <a:spcPct val="113000"/>
              </a:lnSpc>
              <a:spcBef>
                <a:spcPts val="100"/>
              </a:spcBef>
            </a:pPr>
            <a:r>
              <a:rPr sz="1600" spc="55" dirty="0">
                <a:latin typeface="Arial"/>
                <a:cs typeface="Arial"/>
              </a:rPr>
              <a:t>possibilita </a:t>
            </a:r>
            <a:r>
              <a:rPr sz="1600" b="1" spc="30" dirty="0">
                <a:latin typeface="Arial"/>
                <a:cs typeface="Arial"/>
              </a:rPr>
              <a:t>alteração </a:t>
            </a:r>
            <a:r>
              <a:rPr sz="1600" spc="15" dirty="0">
                <a:latin typeface="Arial"/>
                <a:cs typeface="Arial"/>
              </a:rPr>
              <a:t>dos </a:t>
            </a:r>
            <a:r>
              <a:rPr sz="1600" spc="45" dirty="0">
                <a:latin typeface="Arial"/>
                <a:cs typeface="Arial"/>
              </a:rPr>
              <a:t>valores </a:t>
            </a:r>
            <a:r>
              <a:rPr sz="1600" spc="60" dirty="0">
                <a:latin typeface="Arial"/>
                <a:cs typeface="Arial"/>
              </a:rPr>
              <a:t>(variáveis) </a:t>
            </a:r>
            <a:r>
              <a:rPr sz="1600" spc="135" dirty="0">
                <a:latin typeface="Arial"/>
                <a:cs typeface="Arial"/>
              </a:rPr>
              <a:t>por  </a:t>
            </a:r>
            <a:r>
              <a:rPr sz="1600" spc="85" dirty="0">
                <a:latin typeface="Arial"/>
                <a:cs typeface="Arial"/>
              </a:rPr>
              <a:t>outros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30" dirty="0">
                <a:latin typeface="Arial"/>
                <a:cs typeface="Arial"/>
              </a:rPr>
              <a:t>objetos.</a:t>
            </a:r>
            <a:endParaRPr sz="16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1055"/>
              </a:spcBef>
            </a:pPr>
            <a:r>
              <a:rPr sz="1600" b="1" spc="25" dirty="0">
                <a:latin typeface="Arial"/>
                <a:cs typeface="Arial"/>
              </a:rPr>
              <a:t>set&lt;NomeAtributo&gt;(&lt;tipo </a:t>
            </a:r>
            <a:r>
              <a:rPr sz="1600" b="1" spc="15" dirty="0">
                <a:latin typeface="Arial"/>
                <a:cs typeface="Arial"/>
              </a:rPr>
              <a:t>dado&gt;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50" dirty="0">
                <a:latin typeface="Arial"/>
                <a:cs typeface="Arial"/>
              </a:rPr>
              <a:t>&lt;parâmetro&gt;)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0011" y="1917192"/>
            <a:ext cx="5724144" cy="38115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530" y="375488"/>
            <a:ext cx="792353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06525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Java Orientado </a:t>
            </a:r>
            <a:r>
              <a:rPr sz="2400" dirty="0"/>
              <a:t>a </a:t>
            </a:r>
            <a:r>
              <a:rPr sz="2400" spc="-5" dirty="0"/>
              <a:t>Objetos  Classes </a:t>
            </a:r>
            <a:r>
              <a:rPr sz="2400" dirty="0"/>
              <a:t>Abstratas, Internas e</a:t>
            </a:r>
            <a:r>
              <a:rPr sz="2400" spc="-210" dirty="0"/>
              <a:t> </a:t>
            </a:r>
            <a:r>
              <a:rPr sz="2400" dirty="0"/>
              <a:t>Interfaces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87959" y="1280004"/>
            <a:ext cx="4886325" cy="5186045"/>
            <a:chOff x="2202259" y="1256509"/>
            <a:chExt cx="4886325" cy="5186045"/>
          </a:xfrm>
        </p:grpSpPr>
        <p:sp>
          <p:nvSpPr>
            <p:cNvPr id="3" name="object 3"/>
            <p:cNvSpPr/>
            <p:nvPr/>
          </p:nvSpPr>
          <p:spPr>
            <a:xfrm>
              <a:off x="2202259" y="1256509"/>
              <a:ext cx="4632801" cy="365916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87496" y="1431035"/>
              <a:ext cx="461772" cy="771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499360" y="2720339"/>
              <a:ext cx="461772" cy="7711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26351" y="2778251"/>
              <a:ext cx="461772" cy="771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08276" y="4850891"/>
              <a:ext cx="1167384" cy="1488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19144" y="4850891"/>
              <a:ext cx="1295400" cy="1591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9720" y="401955"/>
            <a:ext cx="649541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Classes</a:t>
            </a:r>
            <a:r>
              <a:rPr spc="-75" dirty="0"/>
              <a:t> </a:t>
            </a:r>
            <a:r>
              <a:rPr dirty="0"/>
              <a:t>Abstratas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202815" y="1652905"/>
            <a:ext cx="131635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40" dirty="0">
                <a:latin typeface="Arial"/>
                <a:cs typeface="Arial"/>
              </a:rPr>
              <a:t>Abstract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5855" y="2943225"/>
            <a:ext cx="134175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40" dirty="0">
                <a:latin typeface="Arial"/>
                <a:cs typeface="Arial"/>
              </a:rPr>
              <a:t>Abstract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7245" y="3000375"/>
            <a:ext cx="158305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40" dirty="0">
                <a:latin typeface="Arial"/>
                <a:cs typeface="Arial"/>
              </a:rPr>
              <a:t>Abstract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2767" y="4956047"/>
            <a:ext cx="1310639" cy="13091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55" y="870203"/>
            <a:ext cx="8144509" cy="2382520"/>
            <a:chOff x="714755" y="870203"/>
            <a:chExt cx="8144509" cy="2382520"/>
          </a:xfrm>
        </p:grpSpPr>
        <p:sp>
          <p:nvSpPr>
            <p:cNvPr id="3" name="object 3"/>
            <p:cNvSpPr/>
            <p:nvPr/>
          </p:nvSpPr>
          <p:spPr>
            <a:xfrm>
              <a:off x="1208286" y="1171141"/>
              <a:ext cx="7157194" cy="180752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4755" y="870203"/>
              <a:ext cx="8144256" cy="23820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2630" y="401955"/>
            <a:ext cx="722757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Métodos</a:t>
            </a:r>
            <a:r>
              <a:rPr spc="-65" dirty="0"/>
              <a:t> </a:t>
            </a:r>
            <a:r>
              <a:rPr dirty="0"/>
              <a:t>Abstratos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008501" y="1585569"/>
            <a:ext cx="3827779" cy="65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000"/>
              </a:lnSpc>
              <a:spcBef>
                <a:spcPts val="100"/>
              </a:spcBef>
            </a:pPr>
            <a:r>
              <a:rPr sz="1400" dirty="0">
                <a:latin typeface="Georgia"/>
                <a:cs typeface="Georgia"/>
              </a:rPr>
              <a:t>São </a:t>
            </a:r>
            <a:r>
              <a:rPr sz="1400" spc="-5" dirty="0">
                <a:latin typeface="Georgia"/>
                <a:cs typeface="Georgia"/>
              </a:rPr>
              <a:t>métodos criados </a:t>
            </a:r>
            <a:r>
              <a:rPr sz="1400" dirty="0">
                <a:latin typeface="Georgia"/>
                <a:cs typeface="Georgia"/>
              </a:rPr>
              <a:t>nas </a:t>
            </a:r>
            <a:r>
              <a:rPr sz="1400" spc="-5" dirty="0">
                <a:latin typeface="Georgia"/>
                <a:cs typeface="Georgia"/>
              </a:rPr>
              <a:t>classes </a:t>
            </a:r>
            <a:r>
              <a:rPr sz="1400" b="1" dirty="0">
                <a:latin typeface="Georgia"/>
                <a:cs typeface="Georgia"/>
              </a:rPr>
              <a:t>abstratas</a:t>
            </a:r>
            <a:r>
              <a:rPr sz="1400" b="1" spc="-140" dirty="0">
                <a:latin typeface="Georgia"/>
                <a:cs typeface="Georgia"/>
              </a:rPr>
              <a:t> </a:t>
            </a:r>
            <a:r>
              <a:rPr sz="1400" spc="5" dirty="0">
                <a:latin typeface="Georgia"/>
                <a:cs typeface="Georgia"/>
              </a:rPr>
              <a:t>sem  </a:t>
            </a:r>
            <a:r>
              <a:rPr sz="1400" spc="-5" dirty="0">
                <a:latin typeface="Georgia"/>
                <a:cs typeface="Georgia"/>
              </a:rPr>
              <a:t>implementação.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4000" y="4062730"/>
            <a:ext cx="5043170" cy="132651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  <a:tabLst>
                <a:tab pos="737870" algn="l"/>
                <a:tab pos="1518285" algn="l"/>
                <a:tab pos="2084705" algn="l"/>
                <a:tab pos="3071495" algn="l"/>
                <a:tab pos="3623945" algn="l"/>
              </a:tabLst>
            </a:pP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Toda	</a:t>
            </a:r>
            <a:r>
              <a:rPr sz="1600" spc="-30" dirty="0">
                <a:solidFill>
                  <a:srgbClr val="7E7E7E"/>
                </a:solidFill>
                <a:latin typeface="Arial"/>
                <a:cs typeface="Arial"/>
              </a:rPr>
              <a:t>classe	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que	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contém	</a:t>
            </a:r>
            <a:r>
              <a:rPr sz="1600" spc="190" dirty="0">
                <a:solidFill>
                  <a:srgbClr val="7E7E7E"/>
                </a:solidFill>
                <a:latin typeface="Arial"/>
                <a:cs typeface="Arial"/>
              </a:rPr>
              <a:t>um	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método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600" b="1" spc="40" dirty="0">
                <a:solidFill>
                  <a:srgbClr val="7E7E7E"/>
                </a:solidFill>
                <a:latin typeface="Arial"/>
                <a:cs typeface="Arial"/>
              </a:rPr>
              <a:t>abstract </a:t>
            </a:r>
            <a:r>
              <a:rPr sz="1600" spc="25" dirty="0">
                <a:solidFill>
                  <a:srgbClr val="7E7E7E"/>
                </a:solidFill>
                <a:latin typeface="Arial"/>
                <a:cs typeface="Arial"/>
              </a:rPr>
              <a:t>deve ser </a:t>
            </a:r>
            <a:r>
              <a:rPr sz="1600" spc="80" dirty="0">
                <a:solidFill>
                  <a:srgbClr val="7E7E7E"/>
                </a:solidFill>
                <a:latin typeface="Arial"/>
                <a:cs typeface="Arial"/>
              </a:rPr>
              <a:t>declarada</a:t>
            </a:r>
            <a:r>
              <a:rPr sz="1600" spc="27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7E7E7E"/>
                </a:solidFill>
                <a:latin typeface="Arial"/>
                <a:cs typeface="Arial"/>
              </a:rPr>
              <a:t>abstract.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  <a:tabLst>
                <a:tab pos="765175" algn="l"/>
                <a:tab pos="1776730" algn="l"/>
                <a:tab pos="2299970" algn="l"/>
                <a:tab pos="3166110" algn="l"/>
                <a:tab pos="3626485" algn="l"/>
              </a:tabLst>
            </a:pPr>
            <a:r>
              <a:rPr sz="1600" spc="30" dirty="0">
                <a:solidFill>
                  <a:srgbClr val="7E7E7E"/>
                </a:solidFill>
                <a:latin typeface="Arial"/>
                <a:cs typeface="Arial"/>
              </a:rPr>
              <a:t>Cl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1600" spc="-135" dirty="0">
                <a:solidFill>
                  <a:srgbClr val="7E7E7E"/>
                </a:solidFill>
                <a:latin typeface="Arial"/>
                <a:cs typeface="Arial"/>
              </a:rPr>
              <a:t>s</a:t>
            </a:r>
            <a:r>
              <a:rPr sz="1600" spc="-125" dirty="0">
                <a:solidFill>
                  <a:srgbClr val="7E7E7E"/>
                </a:solidFill>
                <a:latin typeface="Arial"/>
                <a:cs typeface="Arial"/>
              </a:rPr>
              <a:t>s</a:t>
            </a:r>
            <a:r>
              <a:rPr sz="1600" spc="-60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	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1600" spc="30" dirty="0">
                <a:solidFill>
                  <a:srgbClr val="7E7E7E"/>
                </a:solidFill>
                <a:latin typeface="Arial"/>
                <a:cs typeface="Arial"/>
              </a:rPr>
              <a:t>b</a:t>
            </a:r>
            <a:r>
              <a:rPr sz="1600" spc="-125" dirty="0">
                <a:solidFill>
                  <a:srgbClr val="7E7E7E"/>
                </a:solidFill>
                <a:latin typeface="Arial"/>
                <a:cs typeface="Arial"/>
              </a:rPr>
              <a:t>s</a:t>
            </a:r>
            <a:r>
              <a:rPr sz="1600" spc="290" dirty="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sz="1600" spc="235" dirty="0">
                <a:solidFill>
                  <a:srgbClr val="7E7E7E"/>
                </a:solidFill>
                <a:latin typeface="Arial"/>
                <a:cs typeface="Arial"/>
              </a:rPr>
              <a:t>ra</a:t>
            </a:r>
            <a:r>
              <a:rPr sz="1600" spc="150" dirty="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	</a:t>
            </a:r>
            <a:r>
              <a:rPr sz="1600" spc="100" dirty="0">
                <a:solidFill>
                  <a:srgbClr val="7E7E7E"/>
                </a:solidFill>
                <a:latin typeface="Arial"/>
                <a:cs typeface="Arial"/>
              </a:rPr>
              <a:t>n</a:t>
            </a:r>
            <a:r>
              <a:rPr sz="1600" spc="95" dirty="0">
                <a:solidFill>
                  <a:srgbClr val="7E7E7E"/>
                </a:solidFill>
                <a:latin typeface="Arial"/>
                <a:cs typeface="Arial"/>
              </a:rPr>
              <a:t>ã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	</a:t>
            </a:r>
            <a:r>
              <a:rPr sz="1600" spc="260" dirty="0">
                <a:solidFill>
                  <a:srgbClr val="7E7E7E"/>
                </a:solidFill>
                <a:latin typeface="Arial"/>
                <a:cs typeface="Arial"/>
              </a:rPr>
              <a:t>p</a:t>
            </a:r>
            <a:r>
              <a:rPr sz="1600" spc="165" dirty="0">
                <a:solidFill>
                  <a:srgbClr val="7E7E7E"/>
                </a:solidFill>
                <a:latin typeface="Arial"/>
                <a:cs typeface="Arial"/>
              </a:rPr>
              <a:t>r</a:t>
            </a:r>
            <a:r>
              <a:rPr sz="1600" spc="-55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c</a:t>
            </a:r>
            <a:r>
              <a:rPr sz="1600" spc="95" dirty="0">
                <a:solidFill>
                  <a:srgbClr val="7E7E7E"/>
                </a:solidFill>
                <a:latin typeface="Arial"/>
                <a:cs typeface="Arial"/>
              </a:rPr>
              <a:t>i</a:t>
            </a:r>
            <a:r>
              <a:rPr sz="1600" spc="-125" dirty="0">
                <a:solidFill>
                  <a:srgbClr val="7E7E7E"/>
                </a:solidFill>
                <a:latin typeface="Arial"/>
                <a:cs typeface="Arial"/>
              </a:rPr>
              <a:t>s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	</a:t>
            </a:r>
            <a:r>
              <a:rPr sz="1600" spc="290" dirty="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sz="1600" spc="110" dirty="0">
                <a:solidFill>
                  <a:srgbClr val="7E7E7E"/>
                </a:solidFill>
                <a:latin typeface="Arial"/>
                <a:cs typeface="Arial"/>
              </a:rPr>
              <a:t>er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	</a:t>
            </a:r>
            <a:r>
              <a:rPr sz="1600" spc="150" dirty="0">
                <a:solidFill>
                  <a:srgbClr val="7E7E7E"/>
                </a:solidFill>
                <a:latin typeface="Arial"/>
                <a:cs typeface="Arial"/>
              </a:rPr>
              <a:t>m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é</a:t>
            </a:r>
            <a:r>
              <a:rPr sz="1600" spc="290" dirty="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sz="1600" spc="55" dirty="0">
                <a:solidFill>
                  <a:srgbClr val="7E7E7E"/>
                </a:solidFill>
                <a:latin typeface="Arial"/>
                <a:cs typeface="Arial"/>
              </a:rPr>
              <a:t>odo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abstrato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1868" y="3178555"/>
            <a:ext cx="7688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Georgia"/>
                <a:cs typeface="Georgia"/>
              </a:rPr>
              <a:t>&lt;modificador&gt;* </a:t>
            </a:r>
            <a:r>
              <a:rPr sz="1600" b="1" spc="-10" dirty="0">
                <a:latin typeface="Georgia"/>
                <a:cs typeface="Georgia"/>
              </a:rPr>
              <a:t>abstract</a:t>
            </a:r>
            <a:r>
              <a:rPr sz="1600" b="1" spc="100" dirty="0">
                <a:latin typeface="Georgia"/>
                <a:cs typeface="Georgia"/>
              </a:rPr>
              <a:t> </a:t>
            </a:r>
            <a:r>
              <a:rPr sz="1600" b="1" spc="-5" dirty="0">
                <a:latin typeface="Georgia"/>
                <a:cs typeface="Georgia"/>
              </a:rPr>
              <a:t>&lt;tipoRetorno&gt;&lt;nomeMetodo&gt;(&lt;argumento&gt;*);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3127" y="3410711"/>
            <a:ext cx="2142744" cy="3090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Exemplos de</a:t>
            </a:r>
            <a:r>
              <a:rPr spc="-40" dirty="0"/>
              <a:t> </a:t>
            </a:r>
            <a:r>
              <a:rPr dirty="0"/>
              <a:t>implementação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44672" y="1420212"/>
            <a:ext cx="5450285" cy="22915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52722" y="4308419"/>
            <a:ext cx="5960119" cy="124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" y="128270"/>
            <a:ext cx="8173085" cy="1242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Java </a:t>
            </a:r>
            <a:r>
              <a:rPr sz="4000" spc="-10" dirty="0"/>
              <a:t>Orientado </a:t>
            </a:r>
            <a:r>
              <a:rPr sz="4000" spc="-5" dirty="0"/>
              <a:t>a </a:t>
            </a:r>
            <a:r>
              <a:rPr sz="4000" spc="-10" dirty="0"/>
              <a:t>Objetos  </a:t>
            </a:r>
            <a:r>
              <a:rPr sz="4000" spc="-5" dirty="0"/>
              <a:t>Herança e</a:t>
            </a:r>
            <a:r>
              <a:rPr sz="4000" spc="-25" dirty="0"/>
              <a:t> </a:t>
            </a:r>
            <a:r>
              <a:rPr sz="4000" spc="-5" dirty="0"/>
              <a:t>Polimorfismo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339339" y="2618232"/>
            <a:ext cx="4139184" cy="25658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27300" y="2136775"/>
            <a:ext cx="1979930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6055">
              <a:lnSpc>
                <a:spcPct val="113000"/>
              </a:lnSpc>
              <a:spcBef>
                <a:spcPts val="100"/>
              </a:spcBef>
            </a:pPr>
            <a:r>
              <a:rPr sz="1600" b="1" spc="-45" dirty="0">
                <a:solidFill>
                  <a:srgbClr val="585858"/>
                </a:solidFill>
                <a:latin typeface="Arial"/>
                <a:cs typeface="Arial"/>
              </a:rPr>
              <a:t>Bob </a:t>
            </a:r>
            <a:r>
              <a:rPr sz="1600" b="1" spc="35" dirty="0">
                <a:solidFill>
                  <a:srgbClr val="585858"/>
                </a:solidFill>
                <a:latin typeface="Arial"/>
                <a:cs typeface="Arial"/>
              </a:rPr>
              <a:t>pai  </a:t>
            </a:r>
            <a:r>
              <a:rPr sz="1600" b="1" spc="-20" dirty="0">
                <a:solidFill>
                  <a:srgbClr val="585858"/>
                </a:solidFill>
                <a:latin typeface="Arial"/>
                <a:cs typeface="Arial"/>
              </a:rPr>
              <a:t>superC</a:t>
            </a:r>
            <a:r>
              <a:rPr sz="1600" b="1" spc="-10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600" b="1" spc="-114" dirty="0">
                <a:solidFill>
                  <a:srgbClr val="585858"/>
                </a:solidFill>
                <a:latin typeface="Arial"/>
                <a:cs typeface="Arial"/>
              </a:rPr>
              <a:t>asse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6560" y="2933065"/>
            <a:ext cx="1536065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925">
              <a:lnSpc>
                <a:spcPct val="113000"/>
              </a:lnSpc>
              <a:spcBef>
                <a:spcPts val="100"/>
              </a:spcBef>
            </a:pPr>
            <a:r>
              <a:rPr sz="1600" b="1" spc="-45" dirty="0">
                <a:solidFill>
                  <a:srgbClr val="585858"/>
                </a:solidFill>
                <a:latin typeface="Arial"/>
                <a:cs typeface="Arial"/>
              </a:rPr>
              <a:t>Bob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filho  </a:t>
            </a:r>
            <a:r>
              <a:rPr sz="1600" b="1" spc="-30" dirty="0">
                <a:solidFill>
                  <a:srgbClr val="585858"/>
                </a:solidFill>
                <a:latin typeface="Arial"/>
                <a:cs typeface="Arial"/>
              </a:rPr>
              <a:t>Su</a:t>
            </a:r>
            <a:r>
              <a:rPr sz="1600" b="1" spc="-20" dirty="0">
                <a:solidFill>
                  <a:srgbClr val="585858"/>
                </a:solidFill>
                <a:latin typeface="Arial"/>
                <a:cs typeface="Arial"/>
              </a:rPr>
              <a:t>bCl</a:t>
            </a:r>
            <a:r>
              <a:rPr sz="1600" b="1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b="1" spc="-170" dirty="0">
                <a:solidFill>
                  <a:srgbClr val="585858"/>
                </a:solidFill>
                <a:latin typeface="Arial"/>
                <a:cs typeface="Arial"/>
              </a:rPr>
              <a:t>sse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76400"/>
            <a:ext cx="9144000" cy="5181600"/>
            <a:chOff x="0" y="1676400"/>
            <a:chExt cx="9144000" cy="5181600"/>
          </a:xfrm>
        </p:grpSpPr>
        <p:sp>
          <p:nvSpPr>
            <p:cNvPr id="3" name="object 3"/>
            <p:cNvSpPr/>
            <p:nvPr/>
          </p:nvSpPr>
          <p:spPr>
            <a:xfrm>
              <a:off x="1475232" y="2421636"/>
              <a:ext cx="5544312" cy="33771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71844" y="1676400"/>
              <a:ext cx="1167383" cy="1488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Exemplos de</a:t>
            </a:r>
            <a:r>
              <a:rPr spc="-40" dirty="0"/>
              <a:t> </a:t>
            </a:r>
            <a:r>
              <a:rPr dirty="0"/>
              <a:t>implementação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371590" y="4710430"/>
            <a:ext cx="156337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latin typeface="Arial"/>
                <a:cs typeface="Arial"/>
              </a:rPr>
              <a:t>É </a:t>
            </a:r>
            <a:r>
              <a:rPr sz="1600" b="1" spc="80" dirty="0">
                <a:latin typeface="Arial"/>
                <a:cs typeface="Arial"/>
              </a:rPr>
              <a:t>um</a:t>
            </a:r>
            <a:r>
              <a:rPr sz="1600" b="1" spc="285" dirty="0">
                <a:latin typeface="Arial"/>
                <a:cs typeface="Arial"/>
              </a:rPr>
              <a:t> </a:t>
            </a:r>
            <a:r>
              <a:rPr sz="1600" b="1" spc="60" dirty="0">
                <a:latin typeface="Arial"/>
                <a:cs typeface="Arial"/>
              </a:rPr>
              <a:t>Animal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9925" y="3262630"/>
            <a:ext cx="158940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latin typeface="Arial"/>
                <a:cs typeface="Arial"/>
              </a:rPr>
              <a:t>É </a:t>
            </a:r>
            <a:r>
              <a:rPr sz="1600" b="1" spc="80" dirty="0">
                <a:latin typeface="Arial"/>
                <a:cs typeface="Arial"/>
              </a:rPr>
              <a:t>um</a:t>
            </a:r>
            <a:r>
              <a:rPr sz="1600" b="1" spc="29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Felino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19290" y="3458210"/>
            <a:ext cx="1134110" cy="1309370"/>
            <a:chOff x="7197852" y="3457955"/>
            <a:chExt cx="955675" cy="1309370"/>
          </a:xfrm>
        </p:grpSpPr>
        <p:sp>
          <p:nvSpPr>
            <p:cNvPr id="9" name="object 9"/>
            <p:cNvSpPr/>
            <p:nvPr/>
          </p:nvSpPr>
          <p:spPr>
            <a:xfrm>
              <a:off x="7197852" y="3457955"/>
              <a:ext cx="955548" cy="13091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40524" y="3595877"/>
              <a:ext cx="815975" cy="1109345"/>
            </a:xfrm>
            <a:custGeom>
              <a:avLst/>
              <a:gdLst/>
              <a:ahLst/>
              <a:cxnLst/>
              <a:rect l="l" t="t" r="r" b="b"/>
              <a:pathLst>
                <a:path w="815975" h="1109345">
                  <a:moveTo>
                    <a:pt x="742315" y="795401"/>
                  </a:moveTo>
                  <a:lnTo>
                    <a:pt x="5842" y="795401"/>
                  </a:lnTo>
                  <a:lnTo>
                    <a:pt x="0" y="801243"/>
                  </a:lnTo>
                  <a:lnTo>
                    <a:pt x="0" y="1108837"/>
                  </a:lnTo>
                  <a:lnTo>
                    <a:pt x="25907" y="1108837"/>
                  </a:lnTo>
                  <a:lnTo>
                    <a:pt x="25907" y="821309"/>
                  </a:lnTo>
                  <a:lnTo>
                    <a:pt x="12953" y="821309"/>
                  </a:lnTo>
                  <a:lnTo>
                    <a:pt x="25907" y="808355"/>
                  </a:lnTo>
                  <a:lnTo>
                    <a:pt x="742315" y="808355"/>
                  </a:lnTo>
                  <a:lnTo>
                    <a:pt x="742315" y="795401"/>
                  </a:lnTo>
                  <a:close/>
                </a:path>
                <a:path w="815975" h="1109345">
                  <a:moveTo>
                    <a:pt x="25907" y="808355"/>
                  </a:moveTo>
                  <a:lnTo>
                    <a:pt x="12953" y="821309"/>
                  </a:lnTo>
                  <a:lnTo>
                    <a:pt x="25907" y="821309"/>
                  </a:lnTo>
                  <a:lnTo>
                    <a:pt x="25907" y="808355"/>
                  </a:lnTo>
                  <a:close/>
                </a:path>
                <a:path w="815975" h="1109345">
                  <a:moveTo>
                    <a:pt x="768223" y="795401"/>
                  </a:moveTo>
                  <a:lnTo>
                    <a:pt x="755269" y="795401"/>
                  </a:lnTo>
                  <a:lnTo>
                    <a:pt x="742315" y="808355"/>
                  </a:lnTo>
                  <a:lnTo>
                    <a:pt x="25907" y="808355"/>
                  </a:lnTo>
                  <a:lnTo>
                    <a:pt x="25907" y="821309"/>
                  </a:lnTo>
                  <a:lnTo>
                    <a:pt x="762507" y="821309"/>
                  </a:lnTo>
                  <a:lnTo>
                    <a:pt x="768223" y="815594"/>
                  </a:lnTo>
                  <a:lnTo>
                    <a:pt x="768223" y="795401"/>
                  </a:lnTo>
                  <a:close/>
                </a:path>
                <a:path w="815975" h="1109345">
                  <a:moveTo>
                    <a:pt x="755269" y="51289"/>
                  </a:moveTo>
                  <a:lnTo>
                    <a:pt x="742315" y="73496"/>
                  </a:lnTo>
                  <a:lnTo>
                    <a:pt x="742315" y="808355"/>
                  </a:lnTo>
                  <a:lnTo>
                    <a:pt x="755269" y="795401"/>
                  </a:lnTo>
                  <a:lnTo>
                    <a:pt x="768223" y="795401"/>
                  </a:lnTo>
                  <a:lnTo>
                    <a:pt x="768223" y="73496"/>
                  </a:lnTo>
                  <a:lnTo>
                    <a:pt x="755269" y="51289"/>
                  </a:lnTo>
                  <a:close/>
                </a:path>
                <a:path w="815975" h="1109345">
                  <a:moveTo>
                    <a:pt x="755269" y="0"/>
                  </a:moveTo>
                  <a:lnTo>
                    <a:pt x="695198" y="102997"/>
                  </a:lnTo>
                  <a:lnTo>
                    <a:pt x="697229" y="110998"/>
                  </a:lnTo>
                  <a:lnTo>
                    <a:pt x="709676" y="118110"/>
                  </a:lnTo>
                  <a:lnTo>
                    <a:pt x="717550" y="116078"/>
                  </a:lnTo>
                  <a:lnTo>
                    <a:pt x="721105" y="109855"/>
                  </a:lnTo>
                  <a:lnTo>
                    <a:pt x="742315" y="73496"/>
                  </a:lnTo>
                  <a:lnTo>
                    <a:pt x="742315" y="25654"/>
                  </a:lnTo>
                  <a:lnTo>
                    <a:pt x="770231" y="25654"/>
                  </a:lnTo>
                  <a:lnTo>
                    <a:pt x="755269" y="0"/>
                  </a:lnTo>
                  <a:close/>
                </a:path>
                <a:path w="815975" h="1109345">
                  <a:moveTo>
                    <a:pt x="770231" y="25654"/>
                  </a:moveTo>
                  <a:lnTo>
                    <a:pt x="768223" y="25654"/>
                  </a:lnTo>
                  <a:lnTo>
                    <a:pt x="768223" y="73496"/>
                  </a:lnTo>
                  <a:lnTo>
                    <a:pt x="789431" y="109855"/>
                  </a:lnTo>
                  <a:lnTo>
                    <a:pt x="793115" y="116078"/>
                  </a:lnTo>
                  <a:lnTo>
                    <a:pt x="800989" y="118110"/>
                  </a:lnTo>
                  <a:lnTo>
                    <a:pt x="807211" y="114554"/>
                  </a:lnTo>
                  <a:lnTo>
                    <a:pt x="813307" y="110998"/>
                  </a:lnTo>
                  <a:lnTo>
                    <a:pt x="815467" y="102997"/>
                  </a:lnTo>
                  <a:lnTo>
                    <a:pt x="811783" y="96901"/>
                  </a:lnTo>
                  <a:lnTo>
                    <a:pt x="770231" y="25654"/>
                  </a:lnTo>
                  <a:close/>
                </a:path>
                <a:path w="815975" h="1109345">
                  <a:moveTo>
                    <a:pt x="768223" y="25654"/>
                  </a:moveTo>
                  <a:lnTo>
                    <a:pt x="742315" y="25654"/>
                  </a:lnTo>
                  <a:lnTo>
                    <a:pt x="742315" y="73496"/>
                  </a:lnTo>
                  <a:lnTo>
                    <a:pt x="755269" y="51289"/>
                  </a:lnTo>
                  <a:lnTo>
                    <a:pt x="744093" y="32131"/>
                  </a:lnTo>
                  <a:lnTo>
                    <a:pt x="768223" y="32131"/>
                  </a:lnTo>
                  <a:lnTo>
                    <a:pt x="768223" y="25654"/>
                  </a:lnTo>
                  <a:close/>
                </a:path>
                <a:path w="815975" h="1109345">
                  <a:moveTo>
                    <a:pt x="768223" y="32131"/>
                  </a:moveTo>
                  <a:lnTo>
                    <a:pt x="766445" y="32131"/>
                  </a:lnTo>
                  <a:lnTo>
                    <a:pt x="755269" y="51289"/>
                  </a:lnTo>
                  <a:lnTo>
                    <a:pt x="768223" y="73496"/>
                  </a:lnTo>
                  <a:lnTo>
                    <a:pt x="768223" y="32131"/>
                  </a:lnTo>
                  <a:close/>
                </a:path>
                <a:path w="815975" h="1109345">
                  <a:moveTo>
                    <a:pt x="766445" y="32131"/>
                  </a:moveTo>
                  <a:lnTo>
                    <a:pt x="744093" y="32131"/>
                  </a:lnTo>
                  <a:lnTo>
                    <a:pt x="755269" y="51289"/>
                  </a:lnTo>
                  <a:lnTo>
                    <a:pt x="766445" y="32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7382256" y="2284476"/>
            <a:ext cx="669290" cy="1036319"/>
            <a:chOff x="7382256" y="2284476"/>
            <a:chExt cx="669290" cy="1036319"/>
          </a:xfrm>
        </p:grpSpPr>
        <p:sp>
          <p:nvSpPr>
            <p:cNvPr id="12" name="object 12"/>
            <p:cNvSpPr/>
            <p:nvPr/>
          </p:nvSpPr>
          <p:spPr>
            <a:xfrm>
              <a:off x="7382256" y="2284476"/>
              <a:ext cx="669035" cy="1036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539990" y="2362327"/>
              <a:ext cx="468630" cy="895985"/>
            </a:xfrm>
            <a:custGeom>
              <a:avLst/>
              <a:gdLst/>
              <a:ahLst/>
              <a:cxnLst/>
              <a:rect l="l" t="t" r="r" b="b"/>
              <a:pathLst>
                <a:path w="468629" h="895985">
                  <a:moveTo>
                    <a:pt x="442213" y="60071"/>
                  </a:moveTo>
                  <a:lnTo>
                    <a:pt x="442213" y="895476"/>
                  </a:lnTo>
                  <a:lnTo>
                    <a:pt x="468121" y="895476"/>
                  </a:lnTo>
                  <a:lnTo>
                    <a:pt x="468121" y="73025"/>
                  </a:lnTo>
                  <a:lnTo>
                    <a:pt x="455167" y="73025"/>
                  </a:lnTo>
                  <a:lnTo>
                    <a:pt x="442213" y="60071"/>
                  </a:lnTo>
                  <a:close/>
                </a:path>
                <a:path w="468629" h="895985">
                  <a:moveTo>
                    <a:pt x="102996" y="0"/>
                  </a:moveTo>
                  <a:lnTo>
                    <a:pt x="0" y="60071"/>
                  </a:lnTo>
                  <a:lnTo>
                    <a:pt x="102996" y="120142"/>
                  </a:lnTo>
                  <a:lnTo>
                    <a:pt x="110998" y="118110"/>
                  </a:lnTo>
                  <a:lnTo>
                    <a:pt x="114553" y="111887"/>
                  </a:lnTo>
                  <a:lnTo>
                    <a:pt x="118109" y="105790"/>
                  </a:lnTo>
                  <a:lnTo>
                    <a:pt x="116077" y="97789"/>
                  </a:lnTo>
                  <a:lnTo>
                    <a:pt x="109854" y="94234"/>
                  </a:lnTo>
                  <a:lnTo>
                    <a:pt x="73496" y="73025"/>
                  </a:lnTo>
                  <a:lnTo>
                    <a:pt x="25653" y="73025"/>
                  </a:lnTo>
                  <a:lnTo>
                    <a:pt x="25653" y="47117"/>
                  </a:lnTo>
                  <a:lnTo>
                    <a:pt x="73496" y="47117"/>
                  </a:lnTo>
                  <a:lnTo>
                    <a:pt x="109854" y="25908"/>
                  </a:lnTo>
                  <a:lnTo>
                    <a:pt x="116077" y="22351"/>
                  </a:lnTo>
                  <a:lnTo>
                    <a:pt x="118109" y="14350"/>
                  </a:lnTo>
                  <a:lnTo>
                    <a:pt x="114553" y="8255"/>
                  </a:lnTo>
                  <a:lnTo>
                    <a:pt x="110998" y="2032"/>
                  </a:lnTo>
                  <a:lnTo>
                    <a:pt x="102996" y="0"/>
                  </a:lnTo>
                  <a:close/>
                </a:path>
                <a:path w="468629" h="895985">
                  <a:moveTo>
                    <a:pt x="73496" y="47117"/>
                  </a:moveTo>
                  <a:lnTo>
                    <a:pt x="25653" y="47117"/>
                  </a:lnTo>
                  <a:lnTo>
                    <a:pt x="25653" y="73025"/>
                  </a:lnTo>
                  <a:lnTo>
                    <a:pt x="73496" y="73025"/>
                  </a:lnTo>
                  <a:lnTo>
                    <a:pt x="70448" y="71247"/>
                  </a:lnTo>
                  <a:lnTo>
                    <a:pt x="32130" y="71247"/>
                  </a:lnTo>
                  <a:lnTo>
                    <a:pt x="32130" y="48895"/>
                  </a:lnTo>
                  <a:lnTo>
                    <a:pt x="70448" y="48895"/>
                  </a:lnTo>
                  <a:lnTo>
                    <a:pt x="73496" y="47117"/>
                  </a:lnTo>
                  <a:close/>
                </a:path>
                <a:path w="468629" h="895985">
                  <a:moveTo>
                    <a:pt x="462279" y="47117"/>
                  </a:moveTo>
                  <a:lnTo>
                    <a:pt x="73496" y="47117"/>
                  </a:lnTo>
                  <a:lnTo>
                    <a:pt x="51289" y="60071"/>
                  </a:lnTo>
                  <a:lnTo>
                    <a:pt x="73496" y="73025"/>
                  </a:lnTo>
                  <a:lnTo>
                    <a:pt x="442213" y="73025"/>
                  </a:lnTo>
                  <a:lnTo>
                    <a:pt x="442213" y="60071"/>
                  </a:lnTo>
                  <a:lnTo>
                    <a:pt x="468121" y="60071"/>
                  </a:lnTo>
                  <a:lnTo>
                    <a:pt x="468121" y="52959"/>
                  </a:lnTo>
                  <a:lnTo>
                    <a:pt x="462279" y="47117"/>
                  </a:lnTo>
                  <a:close/>
                </a:path>
                <a:path w="468629" h="895985">
                  <a:moveTo>
                    <a:pt x="468121" y="60071"/>
                  </a:moveTo>
                  <a:lnTo>
                    <a:pt x="442213" y="60071"/>
                  </a:lnTo>
                  <a:lnTo>
                    <a:pt x="455167" y="73025"/>
                  </a:lnTo>
                  <a:lnTo>
                    <a:pt x="468121" y="73025"/>
                  </a:lnTo>
                  <a:lnTo>
                    <a:pt x="468121" y="60071"/>
                  </a:lnTo>
                  <a:close/>
                </a:path>
                <a:path w="468629" h="895985">
                  <a:moveTo>
                    <a:pt x="32130" y="48895"/>
                  </a:moveTo>
                  <a:lnTo>
                    <a:pt x="32130" y="71247"/>
                  </a:lnTo>
                  <a:lnTo>
                    <a:pt x="51289" y="60071"/>
                  </a:lnTo>
                  <a:lnTo>
                    <a:pt x="32130" y="48895"/>
                  </a:lnTo>
                  <a:close/>
                </a:path>
                <a:path w="468629" h="895985">
                  <a:moveTo>
                    <a:pt x="51289" y="60071"/>
                  </a:moveTo>
                  <a:lnTo>
                    <a:pt x="32130" y="71247"/>
                  </a:lnTo>
                  <a:lnTo>
                    <a:pt x="70448" y="71247"/>
                  </a:lnTo>
                  <a:lnTo>
                    <a:pt x="51289" y="60071"/>
                  </a:lnTo>
                  <a:close/>
                </a:path>
                <a:path w="468629" h="895985">
                  <a:moveTo>
                    <a:pt x="70448" y="48895"/>
                  </a:moveTo>
                  <a:lnTo>
                    <a:pt x="32130" y="48895"/>
                  </a:lnTo>
                  <a:lnTo>
                    <a:pt x="51289" y="60071"/>
                  </a:lnTo>
                  <a:lnTo>
                    <a:pt x="70448" y="48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6127" y="2214372"/>
            <a:ext cx="2429255" cy="178612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5765" y="95885"/>
            <a:ext cx="484822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Interfaces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644390" y="2211070"/>
            <a:ext cx="4135755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7E7E7E"/>
                </a:solidFill>
                <a:latin typeface="Arial"/>
                <a:cs typeface="Arial"/>
              </a:rPr>
              <a:t>É </a:t>
            </a:r>
            <a:r>
              <a:rPr sz="1600" spc="195" dirty="0">
                <a:solidFill>
                  <a:srgbClr val="7E7E7E"/>
                </a:solidFill>
                <a:latin typeface="Arial"/>
                <a:cs typeface="Arial"/>
              </a:rPr>
              <a:t>um </a:t>
            </a:r>
            <a:r>
              <a:rPr sz="1600" b="1" spc="45" dirty="0">
                <a:solidFill>
                  <a:srgbClr val="7E7E7E"/>
                </a:solidFill>
                <a:latin typeface="Arial"/>
                <a:cs typeface="Arial"/>
              </a:rPr>
              <a:t>tipo </a:t>
            </a:r>
            <a:r>
              <a:rPr sz="1600" b="1" spc="-45" dirty="0">
                <a:solidFill>
                  <a:srgbClr val="7E7E7E"/>
                </a:solidFill>
                <a:latin typeface="Arial"/>
                <a:cs typeface="Arial"/>
              </a:rPr>
              <a:t>especial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 </a:t>
            </a:r>
            <a:r>
              <a:rPr sz="1600" spc="-25" dirty="0">
                <a:solidFill>
                  <a:srgbClr val="7E7E7E"/>
                </a:solidFill>
                <a:latin typeface="Arial"/>
                <a:cs typeface="Arial"/>
              </a:rPr>
              <a:t>classe</a:t>
            </a:r>
            <a:r>
              <a:rPr sz="1600" spc="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7E7E7E"/>
                </a:solidFill>
                <a:latin typeface="Arial"/>
                <a:cs typeface="Arial"/>
              </a:rPr>
              <a:t>contendo</a:t>
            </a:r>
            <a:endParaRPr sz="16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600" b="1" dirty="0">
                <a:solidFill>
                  <a:srgbClr val="7E7E7E"/>
                </a:solidFill>
                <a:latin typeface="Arial"/>
                <a:cs typeface="Arial"/>
              </a:rPr>
              <a:t>métodos </a:t>
            </a:r>
            <a:r>
              <a:rPr sz="1600" b="1" spc="10" dirty="0">
                <a:solidFill>
                  <a:srgbClr val="7E7E7E"/>
                </a:solidFill>
                <a:latin typeface="Arial"/>
                <a:cs typeface="Arial"/>
              </a:rPr>
              <a:t>abstratos </a:t>
            </a:r>
            <a:r>
              <a:rPr sz="1600" spc="-60" dirty="0">
                <a:solidFill>
                  <a:srgbClr val="7E7E7E"/>
                </a:solidFill>
                <a:latin typeface="Arial"/>
                <a:cs typeface="Arial"/>
              </a:rPr>
              <a:t>e </a:t>
            </a:r>
            <a:r>
              <a:rPr sz="1600" b="1" spc="30" dirty="0">
                <a:solidFill>
                  <a:srgbClr val="7E7E7E"/>
                </a:solidFill>
                <a:latin typeface="Arial"/>
                <a:cs typeface="Arial"/>
              </a:rPr>
              <a:t>atributos</a:t>
            </a:r>
            <a:r>
              <a:rPr sz="1600" b="1" spc="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7E7E7E"/>
                </a:solidFill>
                <a:latin typeface="Arial"/>
                <a:cs typeface="Arial"/>
              </a:rPr>
              <a:t>finais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9935" y="3811270"/>
            <a:ext cx="408114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Interfaces </a:t>
            </a:r>
            <a:r>
              <a:rPr sz="1600" spc="140" dirty="0">
                <a:solidFill>
                  <a:srgbClr val="7E7E7E"/>
                </a:solidFill>
                <a:latin typeface="Arial"/>
                <a:cs typeface="Arial"/>
              </a:rPr>
              <a:t>por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natureza </a:t>
            </a:r>
            <a:r>
              <a:rPr sz="1600" b="1" spc="-90" dirty="0">
                <a:solidFill>
                  <a:srgbClr val="7E7E7E"/>
                </a:solidFill>
                <a:latin typeface="Arial"/>
                <a:cs typeface="Arial"/>
              </a:rPr>
              <a:t>são</a:t>
            </a:r>
            <a:r>
              <a:rPr sz="1600" b="1" spc="1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25" dirty="0">
                <a:solidFill>
                  <a:srgbClr val="7E7E7E"/>
                </a:solidFill>
                <a:latin typeface="Arial"/>
                <a:cs typeface="Arial"/>
              </a:rPr>
              <a:t>abstratas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5778" y="4541647"/>
            <a:ext cx="37547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7E7E7E"/>
                </a:solidFill>
                <a:latin typeface="Arial"/>
                <a:cs typeface="Arial"/>
              </a:rPr>
              <a:t>Define </a:t>
            </a:r>
            <a:r>
              <a:rPr sz="1600" spc="195" dirty="0">
                <a:solidFill>
                  <a:srgbClr val="7E7E7E"/>
                </a:solidFill>
                <a:latin typeface="Arial"/>
                <a:cs typeface="Arial"/>
              </a:rPr>
              <a:t>um </a:t>
            </a:r>
            <a:r>
              <a:rPr sz="1600" spc="90" dirty="0">
                <a:solidFill>
                  <a:srgbClr val="7E7E7E"/>
                </a:solidFill>
                <a:latin typeface="Arial"/>
                <a:cs typeface="Arial"/>
              </a:rPr>
              <a:t>meio </a:t>
            </a:r>
            <a:r>
              <a:rPr sz="1600" spc="60" dirty="0">
                <a:solidFill>
                  <a:srgbClr val="7E7E7E"/>
                </a:solidFill>
                <a:latin typeface="Arial"/>
                <a:cs typeface="Arial"/>
              </a:rPr>
              <a:t>público </a:t>
            </a:r>
            <a:r>
              <a:rPr sz="1600" spc="-60" dirty="0">
                <a:solidFill>
                  <a:srgbClr val="7E7E7E"/>
                </a:solidFill>
                <a:latin typeface="Arial"/>
                <a:cs typeface="Arial"/>
              </a:rPr>
              <a:t>e </a:t>
            </a:r>
            <a:r>
              <a:rPr sz="1600" spc="110" dirty="0">
                <a:solidFill>
                  <a:srgbClr val="7E7E7E"/>
                </a:solidFill>
                <a:latin typeface="Arial"/>
                <a:cs typeface="Arial"/>
              </a:rPr>
              <a:t>padrão</a:t>
            </a:r>
            <a:r>
              <a:rPr sz="1600" spc="4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1070" y="5042535"/>
            <a:ext cx="450278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7E7E7E"/>
                </a:solidFill>
                <a:latin typeface="Arial"/>
                <a:cs typeface="Arial"/>
              </a:rPr>
              <a:t>especificar 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o </a:t>
            </a:r>
            <a:r>
              <a:rPr sz="1600" b="1" spc="55" dirty="0">
                <a:solidFill>
                  <a:srgbClr val="7E7E7E"/>
                </a:solidFill>
                <a:latin typeface="Arial"/>
                <a:cs typeface="Arial"/>
              </a:rPr>
              <a:t>comportamento </a:t>
            </a:r>
            <a:r>
              <a:rPr sz="1600" spc="25" dirty="0">
                <a:solidFill>
                  <a:srgbClr val="7E7E7E"/>
                </a:solidFill>
                <a:latin typeface="Arial"/>
                <a:cs typeface="Arial"/>
              </a:rPr>
              <a:t>das</a:t>
            </a:r>
            <a:r>
              <a:rPr sz="1600" spc="36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7E7E7E"/>
                </a:solidFill>
                <a:latin typeface="Arial"/>
                <a:cs typeface="Arial"/>
              </a:rPr>
              <a:t>classes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90472" y="4940808"/>
            <a:ext cx="3153155" cy="1207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33245" y="4683125"/>
            <a:ext cx="233553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5" dirty="0">
                <a:latin typeface="Arial"/>
                <a:cs typeface="Arial"/>
              </a:rPr>
              <a:t>Notação</a:t>
            </a:r>
            <a:r>
              <a:rPr sz="1600" b="1" spc="140" dirty="0">
                <a:latin typeface="Arial"/>
                <a:cs typeface="Arial"/>
              </a:rPr>
              <a:t> </a:t>
            </a:r>
            <a:r>
              <a:rPr sz="1600" b="1" spc="90" dirty="0">
                <a:latin typeface="Arial"/>
                <a:cs typeface="Arial"/>
              </a:rPr>
              <a:t>UML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758951"/>
            <a:ext cx="4048125" cy="5896610"/>
            <a:chOff x="0" y="758951"/>
            <a:chExt cx="4048125" cy="5896610"/>
          </a:xfrm>
        </p:grpSpPr>
        <p:sp>
          <p:nvSpPr>
            <p:cNvPr id="11" name="object 11"/>
            <p:cNvSpPr/>
            <p:nvPr/>
          </p:nvSpPr>
          <p:spPr>
            <a:xfrm>
              <a:off x="0" y="1214627"/>
              <a:ext cx="1786127" cy="5440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93519" y="758951"/>
              <a:ext cx="2554224" cy="1359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41272" y="786383"/>
              <a:ext cx="2459355" cy="1264920"/>
            </a:xfrm>
            <a:custGeom>
              <a:avLst/>
              <a:gdLst/>
              <a:ahLst/>
              <a:cxnLst/>
              <a:rect l="l" t="t" r="r" b="b"/>
              <a:pathLst>
                <a:path w="2459354" h="1264920">
                  <a:moveTo>
                    <a:pt x="1125728" y="928115"/>
                  </a:moveTo>
                  <a:lnTo>
                    <a:pt x="554228" y="928115"/>
                  </a:lnTo>
                  <a:lnTo>
                    <a:pt x="0" y="1264539"/>
                  </a:lnTo>
                  <a:lnTo>
                    <a:pt x="1125728" y="928115"/>
                  </a:lnTo>
                  <a:close/>
                </a:path>
                <a:path w="2459354" h="1264920">
                  <a:moveTo>
                    <a:pt x="2304541" y="0"/>
                  </a:moveTo>
                  <a:lnTo>
                    <a:pt x="327914" y="0"/>
                  </a:lnTo>
                  <a:lnTo>
                    <a:pt x="279005" y="7882"/>
                  </a:lnTo>
                  <a:lnTo>
                    <a:pt x="236541" y="29833"/>
                  </a:lnTo>
                  <a:lnTo>
                    <a:pt x="203061" y="63313"/>
                  </a:lnTo>
                  <a:lnTo>
                    <a:pt x="181110" y="105777"/>
                  </a:lnTo>
                  <a:lnTo>
                    <a:pt x="173228" y="154686"/>
                  </a:lnTo>
                  <a:lnTo>
                    <a:pt x="173228" y="773429"/>
                  </a:lnTo>
                  <a:lnTo>
                    <a:pt x="181110" y="822338"/>
                  </a:lnTo>
                  <a:lnTo>
                    <a:pt x="203061" y="864802"/>
                  </a:lnTo>
                  <a:lnTo>
                    <a:pt x="236541" y="898282"/>
                  </a:lnTo>
                  <a:lnTo>
                    <a:pt x="279005" y="920233"/>
                  </a:lnTo>
                  <a:lnTo>
                    <a:pt x="327914" y="928115"/>
                  </a:lnTo>
                  <a:lnTo>
                    <a:pt x="2304541" y="928115"/>
                  </a:lnTo>
                  <a:lnTo>
                    <a:pt x="2353450" y="920233"/>
                  </a:lnTo>
                  <a:lnTo>
                    <a:pt x="2395914" y="898282"/>
                  </a:lnTo>
                  <a:lnTo>
                    <a:pt x="2429394" y="864802"/>
                  </a:lnTo>
                  <a:lnTo>
                    <a:pt x="2451345" y="822338"/>
                  </a:lnTo>
                  <a:lnTo>
                    <a:pt x="2459228" y="773429"/>
                  </a:lnTo>
                  <a:lnTo>
                    <a:pt x="2459228" y="154686"/>
                  </a:lnTo>
                  <a:lnTo>
                    <a:pt x="2451345" y="105777"/>
                  </a:lnTo>
                  <a:lnTo>
                    <a:pt x="2429394" y="63313"/>
                  </a:lnTo>
                  <a:lnTo>
                    <a:pt x="2395914" y="29833"/>
                  </a:lnTo>
                  <a:lnTo>
                    <a:pt x="2353450" y="7882"/>
                  </a:lnTo>
                  <a:lnTo>
                    <a:pt x="2304541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41272" y="786383"/>
              <a:ext cx="2459355" cy="1264920"/>
            </a:xfrm>
            <a:custGeom>
              <a:avLst/>
              <a:gdLst/>
              <a:ahLst/>
              <a:cxnLst/>
              <a:rect l="l" t="t" r="r" b="b"/>
              <a:pathLst>
                <a:path w="2459354" h="1264920">
                  <a:moveTo>
                    <a:pt x="173228" y="154686"/>
                  </a:moveTo>
                  <a:lnTo>
                    <a:pt x="181110" y="105777"/>
                  </a:lnTo>
                  <a:lnTo>
                    <a:pt x="203061" y="63313"/>
                  </a:lnTo>
                  <a:lnTo>
                    <a:pt x="236541" y="29833"/>
                  </a:lnTo>
                  <a:lnTo>
                    <a:pt x="279005" y="7882"/>
                  </a:lnTo>
                  <a:lnTo>
                    <a:pt x="327914" y="0"/>
                  </a:lnTo>
                  <a:lnTo>
                    <a:pt x="554228" y="0"/>
                  </a:lnTo>
                  <a:lnTo>
                    <a:pt x="1125728" y="0"/>
                  </a:lnTo>
                  <a:lnTo>
                    <a:pt x="2304541" y="0"/>
                  </a:lnTo>
                  <a:lnTo>
                    <a:pt x="2353450" y="7882"/>
                  </a:lnTo>
                  <a:lnTo>
                    <a:pt x="2395914" y="29833"/>
                  </a:lnTo>
                  <a:lnTo>
                    <a:pt x="2429394" y="63313"/>
                  </a:lnTo>
                  <a:lnTo>
                    <a:pt x="2451345" y="105777"/>
                  </a:lnTo>
                  <a:lnTo>
                    <a:pt x="2459228" y="154686"/>
                  </a:lnTo>
                  <a:lnTo>
                    <a:pt x="2459228" y="541401"/>
                  </a:lnTo>
                  <a:lnTo>
                    <a:pt x="2459228" y="773429"/>
                  </a:lnTo>
                  <a:lnTo>
                    <a:pt x="2451345" y="822338"/>
                  </a:lnTo>
                  <a:lnTo>
                    <a:pt x="2429394" y="864802"/>
                  </a:lnTo>
                  <a:lnTo>
                    <a:pt x="2395914" y="898282"/>
                  </a:lnTo>
                  <a:lnTo>
                    <a:pt x="2353450" y="920233"/>
                  </a:lnTo>
                  <a:lnTo>
                    <a:pt x="2304541" y="928115"/>
                  </a:lnTo>
                  <a:lnTo>
                    <a:pt x="1125728" y="928115"/>
                  </a:lnTo>
                  <a:lnTo>
                    <a:pt x="0" y="1264539"/>
                  </a:lnTo>
                  <a:lnTo>
                    <a:pt x="554228" y="928115"/>
                  </a:lnTo>
                  <a:lnTo>
                    <a:pt x="327914" y="928115"/>
                  </a:lnTo>
                  <a:lnTo>
                    <a:pt x="279005" y="920233"/>
                  </a:lnTo>
                  <a:lnTo>
                    <a:pt x="236541" y="898282"/>
                  </a:lnTo>
                  <a:lnTo>
                    <a:pt x="203061" y="864802"/>
                  </a:lnTo>
                  <a:lnTo>
                    <a:pt x="181110" y="822338"/>
                  </a:lnTo>
                  <a:lnTo>
                    <a:pt x="173228" y="773429"/>
                  </a:lnTo>
                  <a:lnTo>
                    <a:pt x="173228" y="541401"/>
                  </a:lnTo>
                  <a:lnTo>
                    <a:pt x="173228" y="15468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786255" y="959485"/>
            <a:ext cx="215773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solidFill>
                  <a:srgbClr val="0D0D0D"/>
                </a:solidFill>
                <a:latin typeface="Arial"/>
                <a:cs typeface="Arial"/>
              </a:rPr>
              <a:t>Não </a:t>
            </a:r>
            <a:r>
              <a:rPr sz="1600" spc="-60" dirty="0">
                <a:solidFill>
                  <a:srgbClr val="0D0D0D"/>
                </a:solidFill>
                <a:latin typeface="Arial"/>
                <a:cs typeface="Arial"/>
              </a:rPr>
              <a:t>é </a:t>
            </a:r>
            <a:r>
              <a:rPr sz="1600" spc="10" dirty="0">
                <a:solidFill>
                  <a:srgbClr val="0D0D0D"/>
                </a:solidFill>
                <a:latin typeface="Arial"/>
                <a:cs typeface="Arial"/>
              </a:rPr>
              <a:t>o que</a:t>
            </a:r>
            <a:r>
              <a:rPr sz="1600" spc="-1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0D0D0D"/>
                </a:solidFill>
                <a:latin typeface="Arial"/>
                <a:cs typeface="Arial"/>
              </a:rPr>
              <a:t>você</a:t>
            </a:r>
            <a:endParaRPr sz="1600"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</a:pPr>
            <a:r>
              <a:rPr sz="1600" spc="35" dirty="0">
                <a:solidFill>
                  <a:srgbClr val="0D0D0D"/>
                </a:solidFill>
                <a:latin typeface="Arial"/>
                <a:cs typeface="Arial"/>
              </a:rPr>
              <a:t>está</a:t>
            </a:r>
            <a:r>
              <a:rPr sz="1600" spc="17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0D0D0D"/>
                </a:solidFill>
                <a:latin typeface="Arial"/>
                <a:cs typeface="Arial"/>
              </a:rPr>
              <a:t>pensando!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7610" y="401955"/>
            <a:ext cx="621601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Criando</a:t>
            </a:r>
            <a:r>
              <a:rPr spc="-80" dirty="0"/>
              <a:t> </a:t>
            </a:r>
            <a:r>
              <a:rPr dirty="0"/>
              <a:t>Interfaces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67409" y="1225448"/>
            <a:ext cx="6659245" cy="18808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600" b="1" spc="-5" dirty="0">
                <a:latin typeface="Georgia"/>
                <a:cs typeface="Georgia"/>
              </a:rPr>
              <a:t>[public] </a:t>
            </a:r>
            <a:r>
              <a:rPr sz="1600" b="1" spc="-10" dirty="0">
                <a:latin typeface="Georgia"/>
                <a:cs typeface="Georgia"/>
              </a:rPr>
              <a:t>[abstract] </a:t>
            </a:r>
            <a:r>
              <a:rPr sz="1600" b="1" spc="-5" dirty="0">
                <a:latin typeface="Georgia"/>
                <a:cs typeface="Georgia"/>
              </a:rPr>
              <a:t>interface &lt;NomeDaInterface&gt;</a:t>
            </a:r>
            <a:r>
              <a:rPr sz="1600" b="1" spc="110" dirty="0">
                <a:latin typeface="Georgia"/>
                <a:cs typeface="Georgia"/>
              </a:rPr>
              <a:t> </a:t>
            </a:r>
            <a:r>
              <a:rPr sz="1600" b="1" spc="-5" dirty="0">
                <a:latin typeface="Georgia"/>
                <a:cs typeface="Georgia"/>
              </a:rPr>
              <a:t>{</a:t>
            </a:r>
            <a:endParaRPr sz="1600">
              <a:latin typeface="Georgia"/>
              <a:cs typeface="Georgia"/>
            </a:endParaRPr>
          </a:p>
          <a:p>
            <a:pPr marL="64135" marR="5080">
              <a:lnSpc>
                <a:spcPct val="152000"/>
              </a:lnSpc>
              <a:spcBef>
                <a:spcPts val="15"/>
              </a:spcBef>
            </a:pPr>
            <a:r>
              <a:rPr sz="1600" b="1" spc="-5" dirty="0">
                <a:latin typeface="Georgia"/>
                <a:cs typeface="Georgia"/>
              </a:rPr>
              <a:t>[public] [final] &lt;tipoAtributo&gt; &lt;atributo&gt; = &lt;valorInicial&gt;;  [public] [abstract] &lt;retorno&gt; &lt;nomeMetodo&gt;(&lt;parametro&gt;*);  [public] default </a:t>
            </a:r>
            <a:r>
              <a:rPr sz="1600" b="1" dirty="0">
                <a:latin typeface="Georgia"/>
                <a:cs typeface="Georgia"/>
              </a:rPr>
              <a:t>&lt;retorno&gt; </a:t>
            </a:r>
            <a:r>
              <a:rPr sz="1600" b="1" spc="-5" dirty="0">
                <a:latin typeface="Georgia"/>
                <a:cs typeface="Georgia"/>
              </a:rPr>
              <a:t>&lt;nomeMetodo&gt;(&lt;parametro&gt;*){...}  [public] static &lt;retorno&gt;</a:t>
            </a:r>
            <a:r>
              <a:rPr sz="1600" b="1" spc="50" dirty="0">
                <a:latin typeface="Georgia"/>
                <a:cs typeface="Georgia"/>
              </a:rPr>
              <a:t> </a:t>
            </a:r>
            <a:r>
              <a:rPr sz="1600" b="1" spc="-5" dirty="0">
                <a:latin typeface="Georgia"/>
                <a:cs typeface="Georgia"/>
              </a:rPr>
              <a:t>&lt;nomeMetodo&gt;(&lt;parametro&gt;*){...}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29127" y="4000500"/>
            <a:ext cx="6001512" cy="18196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" y="3517265"/>
            <a:ext cx="1438275" cy="30435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088" y="2348483"/>
            <a:ext cx="5364480" cy="3453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490" y="401955"/>
            <a:ext cx="795401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Implementando</a:t>
            </a:r>
            <a:r>
              <a:rPr spc="-114" dirty="0"/>
              <a:t> </a:t>
            </a:r>
            <a:r>
              <a:rPr dirty="0"/>
              <a:t>Interfaces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689728" y="1306779"/>
            <a:ext cx="398017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latin typeface="Arial"/>
                <a:cs typeface="Arial"/>
              </a:rPr>
              <a:t>Palavra </a:t>
            </a:r>
            <a:r>
              <a:rPr sz="1600" spc="65" dirty="0">
                <a:latin typeface="Arial"/>
                <a:cs typeface="Arial"/>
              </a:rPr>
              <a:t>reservada </a:t>
            </a:r>
            <a:r>
              <a:rPr sz="1600" b="1" spc="35" dirty="0">
                <a:latin typeface="Arial"/>
                <a:cs typeface="Arial"/>
              </a:rPr>
              <a:t>implements </a:t>
            </a:r>
            <a:r>
              <a:rPr sz="1600" spc="-60" dirty="0">
                <a:latin typeface="Arial"/>
                <a:cs typeface="Arial"/>
              </a:rPr>
              <a:t>e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40" dirty="0">
                <a:latin typeface="Arial"/>
                <a:cs typeface="Arial"/>
              </a:rPr>
              <a:t>usada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125" dirty="0">
                <a:latin typeface="Arial"/>
                <a:cs typeface="Arial"/>
              </a:rPr>
              <a:t>para </a:t>
            </a:r>
            <a:r>
              <a:rPr sz="1600" spc="145" dirty="0">
                <a:latin typeface="Arial"/>
                <a:cs typeface="Arial"/>
              </a:rPr>
              <a:t>implementar uma</a:t>
            </a:r>
            <a:r>
              <a:rPr sz="1600" spc="35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interface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85744" y="1456944"/>
            <a:ext cx="5630545" cy="3721100"/>
            <a:chOff x="3285744" y="1456944"/>
            <a:chExt cx="5630545" cy="3721100"/>
          </a:xfrm>
        </p:grpSpPr>
        <p:sp>
          <p:nvSpPr>
            <p:cNvPr id="6" name="object 6"/>
            <p:cNvSpPr/>
            <p:nvPr/>
          </p:nvSpPr>
          <p:spPr>
            <a:xfrm>
              <a:off x="3285744" y="1456944"/>
              <a:ext cx="1373124" cy="9692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27908" y="1534795"/>
              <a:ext cx="1173480" cy="828675"/>
            </a:xfrm>
            <a:custGeom>
              <a:avLst/>
              <a:gdLst/>
              <a:ahLst/>
              <a:cxnLst/>
              <a:rect l="l" t="t" r="r" b="b"/>
              <a:pathLst>
                <a:path w="1173479" h="828675">
                  <a:moveTo>
                    <a:pt x="1099729" y="47116"/>
                  </a:moveTo>
                  <a:lnTo>
                    <a:pt x="5841" y="47116"/>
                  </a:lnTo>
                  <a:lnTo>
                    <a:pt x="0" y="52958"/>
                  </a:lnTo>
                  <a:lnTo>
                    <a:pt x="0" y="822451"/>
                  </a:lnTo>
                  <a:lnTo>
                    <a:pt x="5841" y="828293"/>
                  </a:lnTo>
                  <a:lnTo>
                    <a:pt x="21081" y="828293"/>
                  </a:lnTo>
                  <a:lnTo>
                    <a:pt x="21081" y="810513"/>
                  </a:lnTo>
                  <a:lnTo>
                    <a:pt x="12953" y="802385"/>
                  </a:lnTo>
                  <a:lnTo>
                    <a:pt x="25907" y="802385"/>
                  </a:lnTo>
                  <a:lnTo>
                    <a:pt x="25907" y="73025"/>
                  </a:lnTo>
                  <a:lnTo>
                    <a:pt x="12953" y="73025"/>
                  </a:lnTo>
                  <a:lnTo>
                    <a:pt x="25907" y="60070"/>
                  </a:lnTo>
                  <a:lnTo>
                    <a:pt x="1121936" y="60070"/>
                  </a:lnTo>
                  <a:lnTo>
                    <a:pt x="1099729" y="47116"/>
                  </a:lnTo>
                  <a:close/>
                </a:path>
                <a:path w="1173479" h="828675">
                  <a:moveTo>
                    <a:pt x="25907" y="802385"/>
                  </a:moveTo>
                  <a:lnTo>
                    <a:pt x="21081" y="802385"/>
                  </a:lnTo>
                  <a:lnTo>
                    <a:pt x="21081" y="810513"/>
                  </a:lnTo>
                  <a:lnTo>
                    <a:pt x="25907" y="815339"/>
                  </a:lnTo>
                  <a:lnTo>
                    <a:pt x="25907" y="802385"/>
                  </a:lnTo>
                  <a:close/>
                </a:path>
                <a:path w="1173479" h="828675">
                  <a:moveTo>
                    <a:pt x="21081" y="802385"/>
                  </a:moveTo>
                  <a:lnTo>
                    <a:pt x="12953" y="802385"/>
                  </a:lnTo>
                  <a:lnTo>
                    <a:pt x="21081" y="810513"/>
                  </a:lnTo>
                  <a:lnTo>
                    <a:pt x="21081" y="802385"/>
                  </a:lnTo>
                  <a:close/>
                </a:path>
                <a:path w="1173479" h="828675">
                  <a:moveTo>
                    <a:pt x="1121936" y="60070"/>
                  </a:moveTo>
                  <a:lnTo>
                    <a:pt x="1063370" y="94233"/>
                  </a:lnTo>
                  <a:lnTo>
                    <a:pt x="1057147" y="97789"/>
                  </a:lnTo>
                  <a:lnTo>
                    <a:pt x="1054989" y="105790"/>
                  </a:lnTo>
                  <a:lnTo>
                    <a:pt x="1058671" y="111887"/>
                  </a:lnTo>
                  <a:lnTo>
                    <a:pt x="1062227" y="118109"/>
                  </a:lnTo>
                  <a:lnTo>
                    <a:pt x="1070228" y="120141"/>
                  </a:lnTo>
                  <a:lnTo>
                    <a:pt x="1151014" y="73025"/>
                  </a:lnTo>
                  <a:lnTo>
                    <a:pt x="1147571" y="73025"/>
                  </a:lnTo>
                  <a:lnTo>
                    <a:pt x="1147571" y="71246"/>
                  </a:lnTo>
                  <a:lnTo>
                    <a:pt x="1141094" y="71246"/>
                  </a:lnTo>
                  <a:lnTo>
                    <a:pt x="1121936" y="60070"/>
                  </a:lnTo>
                  <a:close/>
                </a:path>
                <a:path w="1173479" h="828675">
                  <a:moveTo>
                    <a:pt x="25907" y="60070"/>
                  </a:moveTo>
                  <a:lnTo>
                    <a:pt x="12953" y="73025"/>
                  </a:lnTo>
                  <a:lnTo>
                    <a:pt x="25907" y="73025"/>
                  </a:lnTo>
                  <a:lnTo>
                    <a:pt x="25907" y="60070"/>
                  </a:lnTo>
                  <a:close/>
                </a:path>
                <a:path w="1173479" h="828675">
                  <a:moveTo>
                    <a:pt x="1121936" y="60070"/>
                  </a:moveTo>
                  <a:lnTo>
                    <a:pt x="25907" y="60070"/>
                  </a:lnTo>
                  <a:lnTo>
                    <a:pt x="25907" y="73025"/>
                  </a:lnTo>
                  <a:lnTo>
                    <a:pt x="1099729" y="73025"/>
                  </a:lnTo>
                  <a:lnTo>
                    <a:pt x="1121936" y="60070"/>
                  </a:lnTo>
                  <a:close/>
                </a:path>
                <a:path w="1173479" h="828675">
                  <a:moveTo>
                    <a:pt x="1151015" y="47116"/>
                  </a:moveTo>
                  <a:lnTo>
                    <a:pt x="1147571" y="47116"/>
                  </a:lnTo>
                  <a:lnTo>
                    <a:pt x="1147571" y="73025"/>
                  </a:lnTo>
                  <a:lnTo>
                    <a:pt x="1151014" y="73025"/>
                  </a:lnTo>
                  <a:lnTo>
                    <a:pt x="1173226" y="60070"/>
                  </a:lnTo>
                  <a:lnTo>
                    <a:pt x="1151015" y="47116"/>
                  </a:lnTo>
                  <a:close/>
                </a:path>
                <a:path w="1173479" h="828675">
                  <a:moveTo>
                    <a:pt x="1141094" y="48894"/>
                  </a:moveTo>
                  <a:lnTo>
                    <a:pt x="1121936" y="60070"/>
                  </a:lnTo>
                  <a:lnTo>
                    <a:pt x="1141094" y="71246"/>
                  </a:lnTo>
                  <a:lnTo>
                    <a:pt x="1141094" y="48894"/>
                  </a:lnTo>
                  <a:close/>
                </a:path>
                <a:path w="1173479" h="828675">
                  <a:moveTo>
                    <a:pt x="1147571" y="48894"/>
                  </a:moveTo>
                  <a:lnTo>
                    <a:pt x="1141094" y="48894"/>
                  </a:lnTo>
                  <a:lnTo>
                    <a:pt x="1141094" y="71246"/>
                  </a:lnTo>
                  <a:lnTo>
                    <a:pt x="1147571" y="71246"/>
                  </a:lnTo>
                  <a:lnTo>
                    <a:pt x="1147571" y="48894"/>
                  </a:lnTo>
                  <a:close/>
                </a:path>
                <a:path w="1173479" h="828675">
                  <a:moveTo>
                    <a:pt x="1070228" y="0"/>
                  </a:moveTo>
                  <a:lnTo>
                    <a:pt x="1062227" y="2031"/>
                  </a:lnTo>
                  <a:lnTo>
                    <a:pt x="1058671" y="8254"/>
                  </a:lnTo>
                  <a:lnTo>
                    <a:pt x="1054989" y="14350"/>
                  </a:lnTo>
                  <a:lnTo>
                    <a:pt x="1057147" y="22351"/>
                  </a:lnTo>
                  <a:lnTo>
                    <a:pt x="1063370" y="25907"/>
                  </a:lnTo>
                  <a:lnTo>
                    <a:pt x="1121936" y="60070"/>
                  </a:lnTo>
                  <a:lnTo>
                    <a:pt x="1141094" y="48894"/>
                  </a:lnTo>
                  <a:lnTo>
                    <a:pt x="1147571" y="48894"/>
                  </a:lnTo>
                  <a:lnTo>
                    <a:pt x="1147571" y="47116"/>
                  </a:lnTo>
                  <a:lnTo>
                    <a:pt x="1151015" y="47116"/>
                  </a:lnTo>
                  <a:lnTo>
                    <a:pt x="107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57732" y="3013174"/>
              <a:ext cx="2758032" cy="2164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422390" y="2609850"/>
            <a:ext cx="197358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latin typeface="Arial"/>
                <a:cs typeface="Arial"/>
              </a:rPr>
              <a:t>Notação</a:t>
            </a:r>
            <a:r>
              <a:rPr sz="1600" b="1" spc="155" dirty="0">
                <a:latin typeface="Arial"/>
                <a:cs typeface="Arial"/>
              </a:rPr>
              <a:t> </a:t>
            </a:r>
            <a:r>
              <a:rPr sz="1600" b="1" spc="90" dirty="0">
                <a:latin typeface="Arial"/>
                <a:cs typeface="Arial"/>
              </a:rPr>
              <a:t>UML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472054"/>
            <a:ext cx="2827020" cy="35326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560" y="156845"/>
            <a:ext cx="772731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Herança </a:t>
            </a:r>
            <a:r>
              <a:rPr spc="-5" dirty="0"/>
              <a:t>entre</a:t>
            </a:r>
            <a:r>
              <a:rPr spc="-85" dirty="0"/>
              <a:t> </a:t>
            </a:r>
            <a:r>
              <a:rPr dirty="0"/>
              <a:t>interfaces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53889" y="2828402"/>
            <a:ext cx="4634237" cy="1126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46267" y="4449993"/>
            <a:ext cx="5022783" cy="93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7608" y="847115"/>
            <a:ext cx="7941945" cy="109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000"/>
              </a:lnSpc>
              <a:spcBef>
                <a:spcPts val="100"/>
              </a:spcBef>
              <a:tabLst>
                <a:tab pos="1146175" algn="l"/>
                <a:tab pos="1654175" algn="l"/>
                <a:tab pos="2112645" algn="l"/>
                <a:tab pos="2893060" algn="l"/>
                <a:tab pos="3286760" algn="l"/>
                <a:tab pos="4461510" algn="l"/>
                <a:tab pos="4842510" algn="l"/>
                <a:tab pos="5591175" algn="l"/>
                <a:tab pos="6938645" algn="l"/>
              </a:tabLst>
            </a:pPr>
            <a:r>
              <a:rPr sz="1600" spc="7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15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spc="30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120" dirty="0">
                <a:solidFill>
                  <a:srgbClr val="585858"/>
                </a:solidFill>
                <a:latin typeface="Arial"/>
                <a:cs typeface="Arial"/>
              </a:rPr>
              <a:t>erf</a:t>
            </a:r>
            <a:r>
              <a:rPr sz="1600" spc="25" dirty="0">
                <a:solidFill>
                  <a:srgbClr val="585858"/>
                </a:solidFill>
                <a:latin typeface="Arial"/>
                <a:cs typeface="Arial"/>
              </a:rPr>
              <a:t>ac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es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70" dirty="0">
                <a:solidFill>
                  <a:srgbClr val="585858"/>
                </a:solidFill>
                <a:latin typeface="Arial"/>
                <a:cs typeface="Arial"/>
              </a:rPr>
              <a:t>nã</a:t>
            </a:r>
            <a:r>
              <a:rPr sz="1600" spc="7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600" spc="-50" dirty="0">
                <a:solidFill>
                  <a:srgbClr val="585858"/>
                </a:solidFill>
                <a:latin typeface="Arial"/>
                <a:cs typeface="Arial"/>
              </a:rPr>
              <a:t>ã</a:t>
            </a:r>
            <a:r>
              <a:rPr sz="1600" spc="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210" dirty="0">
                <a:solidFill>
                  <a:srgbClr val="585858"/>
                </a:solidFill>
                <a:latin typeface="Arial"/>
                <a:cs typeface="Arial"/>
              </a:rPr>
              <a:t>par</a:t>
            </a:r>
            <a:r>
              <a:rPr sz="1600" spc="12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es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12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600" spc="10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600" spc="10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105" dirty="0">
                <a:solidFill>
                  <a:srgbClr val="585858"/>
                </a:solidFill>
                <a:latin typeface="Arial"/>
                <a:cs typeface="Arial"/>
              </a:rPr>
              <a:t>erarq</a:t>
            </a:r>
            <a:r>
              <a:rPr sz="1600" spc="135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600" spc="10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4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5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cla</a:t>
            </a:r>
            <a:r>
              <a:rPr sz="1600" spc="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3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30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spc="15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120" dirty="0">
                <a:solidFill>
                  <a:srgbClr val="585858"/>
                </a:solidFill>
                <a:latin typeface="Arial"/>
                <a:cs typeface="Arial"/>
              </a:rPr>
              <a:t>ret</a:t>
            </a:r>
            <a:r>
              <a:rPr sz="1600" spc="18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spc="30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spc="14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600" spc="100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10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30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spc="15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140" dirty="0">
                <a:solidFill>
                  <a:srgbClr val="585858"/>
                </a:solidFill>
                <a:latin typeface="Arial"/>
                <a:cs typeface="Arial"/>
              </a:rPr>
              <a:t>er</a:t>
            </a:r>
            <a:r>
              <a:rPr sz="1600" spc="100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1600" spc="25" dirty="0">
                <a:solidFill>
                  <a:srgbClr val="585858"/>
                </a:solidFill>
                <a:latin typeface="Arial"/>
                <a:cs typeface="Arial"/>
              </a:rPr>
              <a:t>ac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s  </a:t>
            </a:r>
            <a:r>
              <a:rPr sz="1600" spc="105" dirty="0">
                <a:solidFill>
                  <a:srgbClr val="585858"/>
                </a:solidFill>
                <a:latin typeface="Arial"/>
                <a:cs typeface="Arial"/>
              </a:rPr>
              <a:t>podem </a:t>
            </a:r>
            <a:r>
              <a:rPr sz="1600" spc="170" dirty="0">
                <a:solidFill>
                  <a:srgbClr val="585858"/>
                </a:solidFill>
                <a:latin typeface="Arial"/>
                <a:cs typeface="Arial"/>
              </a:rPr>
              <a:t>ter </a:t>
            </a:r>
            <a:r>
              <a:rPr sz="1600" spc="80" dirty="0">
                <a:solidFill>
                  <a:srgbClr val="585858"/>
                </a:solidFill>
                <a:latin typeface="Arial"/>
                <a:cs typeface="Arial"/>
              </a:rPr>
              <a:t>relacionamentos </a:t>
            </a:r>
            <a:r>
              <a:rPr sz="1600" spc="5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b="1" spc="30" dirty="0">
                <a:solidFill>
                  <a:srgbClr val="585858"/>
                </a:solidFill>
                <a:latin typeface="Arial"/>
                <a:cs typeface="Arial"/>
              </a:rPr>
              <a:t>herança </a:t>
            </a:r>
            <a:r>
              <a:rPr sz="1600" b="1" spc="65" dirty="0">
                <a:solidFill>
                  <a:srgbClr val="585858"/>
                </a:solidFill>
                <a:latin typeface="Arial"/>
                <a:cs typeface="Arial"/>
              </a:rPr>
              <a:t>entre </a:t>
            </a:r>
            <a:r>
              <a:rPr sz="1600" b="1" spc="-60" dirty="0">
                <a:solidFill>
                  <a:srgbClr val="585858"/>
                </a:solidFill>
                <a:latin typeface="Arial"/>
                <a:cs typeface="Arial"/>
              </a:rPr>
              <a:t>elas</a:t>
            </a:r>
            <a:r>
              <a:rPr sz="1600" b="1" spc="1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585858"/>
                </a:solidFill>
                <a:latin typeface="Arial"/>
                <a:cs typeface="Arial"/>
              </a:rPr>
              <a:t>próprias</a:t>
            </a:r>
            <a:endParaRPr sz="1600">
              <a:latin typeface="Arial"/>
              <a:cs typeface="Arial"/>
            </a:endParaRPr>
          </a:p>
          <a:p>
            <a:pPr marL="335915">
              <a:lnSpc>
                <a:spcPct val="100000"/>
              </a:lnSpc>
              <a:spcBef>
                <a:spcPts val="2175"/>
              </a:spcBef>
            </a:pPr>
            <a:r>
              <a:rPr sz="1600" b="1" spc="20" dirty="0">
                <a:latin typeface="Arial"/>
                <a:cs typeface="Arial"/>
              </a:rPr>
              <a:t>Notação</a:t>
            </a:r>
            <a:r>
              <a:rPr sz="1600" b="1" spc="210" dirty="0">
                <a:latin typeface="Arial"/>
                <a:cs typeface="Arial"/>
              </a:rPr>
              <a:t> </a:t>
            </a:r>
            <a:r>
              <a:rPr sz="1600" b="1" spc="90" dirty="0">
                <a:latin typeface="Arial"/>
                <a:cs typeface="Arial"/>
              </a:rPr>
              <a:t>UML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160" y="786383"/>
            <a:ext cx="8935720" cy="2642870"/>
            <a:chOff x="137160" y="786383"/>
            <a:chExt cx="8935720" cy="2642870"/>
          </a:xfrm>
        </p:grpSpPr>
        <p:sp>
          <p:nvSpPr>
            <p:cNvPr id="3" name="object 3"/>
            <p:cNvSpPr/>
            <p:nvPr/>
          </p:nvSpPr>
          <p:spPr>
            <a:xfrm>
              <a:off x="709683" y="1117147"/>
              <a:ext cx="7806519" cy="200860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7160" y="786383"/>
              <a:ext cx="8935212" cy="26426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40" y="401955"/>
            <a:ext cx="643382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Interface vs.</a:t>
            </a:r>
            <a:r>
              <a:rPr spc="-85" dirty="0"/>
              <a:t> </a:t>
            </a:r>
            <a:r>
              <a:rPr spc="-5" dirty="0"/>
              <a:t>Classe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3865626" y="1474723"/>
            <a:ext cx="3712845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Georgia"/>
                <a:cs typeface="Georgia"/>
              </a:rPr>
              <a:t>Interfaces </a:t>
            </a:r>
            <a:r>
              <a:rPr sz="1600" spc="-5" dirty="0">
                <a:latin typeface="Georgia"/>
                <a:cs typeface="Georgia"/>
              </a:rPr>
              <a:t>e </a:t>
            </a:r>
            <a:r>
              <a:rPr sz="1600" spc="-10" dirty="0">
                <a:latin typeface="Georgia"/>
                <a:cs typeface="Georgia"/>
              </a:rPr>
              <a:t>classes </a:t>
            </a:r>
            <a:r>
              <a:rPr sz="1600" spc="-5" dirty="0">
                <a:latin typeface="Georgia"/>
                <a:cs typeface="Georgia"/>
              </a:rPr>
              <a:t>são</a:t>
            </a:r>
            <a:r>
              <a:rPr sz="1600" spc="105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tipos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Georgia"/>
                <a:cs typeface="Georgia"/>
              </a:rPr>
              <a:t>Uma interface pode </a:t>
            </a:r>
            <a:r>
              <a:rPr sz="1600" spc="-10" dirty="0">
                <a:latin typeface="Georgia"/>
                <a:cs typeface="Georgia"/>
              </a:rPr>
              <a:t>ser </a:t>
            </a:r>
            <a:r>
              <a:rPr sz="1600" spc="-5" dirty="0">
                <a:latin typeface="Georgia"/>
                <a:cs typeface="Georgia"/>
              </a:rPr>
              <a:t>usada em</a:t>
            </a:r>
            <a:r>
              <a:rPr sz="1600" spc="5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lugares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Georgia"/>
                <a:cs typeface="Georgia"/>
              </a:rPr>
              <a:t>onde </a:t>
            </a:r>
            <a:r>
              <a:rPr sz="1600" spc="-10" dirty="0">
                <a:latin typeface="Georgia"/>
                <a:cs typeface="Georgia"/>
              </a:rPr>
              <a:t>pode </a:t>
            </a:r>
            <a:r>
              <a:rPr sz="1600" spc="-5" dirty="0">
                <a:latin typeface="Georgia"/>
                <a:cs typeface="Georgia"/>
              </a:rPr>
              <a:t>se usar uma</a:t>
            </a:r>
            <a:r>
              <a:rPr sz="1600" spc="6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classe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9409" y="3538752"/>
            <a:ext cx="5153774" cy="1105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108961" y="5197221"/>
            <a:ext cx="41179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25" dirty="0">
                <a:solidFill>
                  <a:srgbClr val="7E7E7E"/>
                </a:solidFill>
                <a:latin typeface="Arial"/>
                <a:cs typeface="Arial"/>
              </a:rPr>
              <a:t>Não </a:t>
            </a:r>
            <a:r>
              <a:rPr sz="1600" spc="-60" dirty="0">
                <a:solidFill>
                  <a:srgbClr val="7E7E7E"/>
                </a:solidFill>
                <a:latin typeface="Arial"/>
                <a:cs typeface="Arial"/>
              </a:rPr>
              <a:t>é </a:t>
            </a:r>
            <a:r>
              <a:rPr sz="1600" spc="145" dirty="0">
                <a:solidFill>
                  <a:srgbClr val="7E7E7E"/>
                </a:solidFill>
                <a:latin typeface="Arial"/>
                <a:cs typeface="Arial"/>
              </a:rPr>
              <a:t>permitido </a:t>
            </a:r>
            <a:r>
              <a:rPr sz="1600" spc="140" dirty="0">
                <a:solidFill>
                  <a:srgbClr val="7E7E7E"/>
                </a:solidFill>
                <a:latin typeface="Arial"/>
                <a:cs typeface="Arial"/>
              </a:rPr>
              <a:t>criar </a:t>
            </a:r>
            <a:r>
              <a:rPr sz="1600" b="1" spc="15" dirty="0">
                <a:solidFill>
                  <a:srgbClr val="7E7E7E"/>
                </a:solidFill>
                <a:latin typeface="Arial"/>
                <a:cs typeface="Arial"/>
              </a:rPr>
              <a:t>instância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45" dirty="0">
                <a:solidFill>
                  <a:srgbClr val="7E7E7E"/>
                </a:solidFill>
                <a:latin typeface="Arial"/>
                <a:cs typeface="Arial"/>
              </a:rPr>
              <a:t>uma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600" b="1" spc="35" dirty="0">
                <a:solidFill>
                  <a:srgbClr val="7E7E7E"/>
                </a:solidFill>
                <a:latin typeface="Arial"/>
                <a:cs typeface="Arial"/>
              </a:rPr>
              <a:t>interface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17773" y="4675759"/>
            <a:ext cx="5302250" cy="693420"/>
            <a:chOff x="2017773" y="4675759"/>
            <a:chExt cx="5302250" cy="693420"/>
          </a:xfrm>
        </p:grpSpPr>
        <p:sp>
          <p:nvSpPr>
            <p:cNvPr id="10" name="object 10"/>
            <p:cNvSpPr/>
            <p:nvPr/>
          </p:nvSpPr>
          <p:spPr>
            <a:xfrm>
              <a:off x="2017773" y="4675759"/>
              <a:ext cx="5302006" cy="927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52065" y="4702302"/>
              <a:ext cx="5240020" cy="0"/>
            </a:xfrm>
            <a:custGeom>
              <a:avLst/>
              <a:gdLst/>
              <a:ahLst/>
              <a:cxnLst/>
              <a:rect l="l" t="t" r="r" b="b"/>
              <a:pathLst>
                <a:path w="5240020">
                  <a:moveTo>
                    <a:pt x="0" y="0"/>
                  </a:moveTo>
                  <a:lnTo>
                    <a:pt x="5239511" y="0"/>
                  </a:lnTo>
                </a:path>
              </a:pathLst>
            </a:custGeom>
            <a:ln w="25908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27932" y="4680204"/>
              <a:ext cx="315467" cy="6888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25594" y="4702302"/>
              <a:ext cx="120650" cy="489584"/>
            </a:xfrm>
            <a:custGeom>
              <a:avLst/>
              <a:gdLst/>
              <a:ahLst/>
              <a:cxnLst/>
              <a:rect l="l" t="t" r="r" b="b"/>
              <a:pathLst>
                <a:path w="120650" h="489585">
                  <a:moveTo>
                    <a:pt x="14350" y="370840"/>
                  </a:moveTo>
                  <a:lnTo>
                    <a:pt x="8254" y="374523"/>
                  </a:lnTo>
                  <a:lnTo>
                    <a:pt x="2031" y="378079"/>
                  </a:lnTo>
                  <a:lnTo>
                    <a:pt x="0" y="386080"/>
                  </a:lnTo>
                  <a:lnTo>
                    <a:pt x="60070" y="489077"/>
                  </a:lnTo>
                  <a:lnTo>
                    <a:pt x="75033" y="463423"/>
                  </a:lnTo>
                  <a:lnTo>
                    <a:pt x="47116" y="463423"/>
                  </a:lnTo>
                  <a:lnTo>
                    <a:pt x="47116" y="415453"/>
                  </a:lnTo>
                  <a:lnTo>
                    <a:pt x="22351" y="372999"/>
                  </a:lnTo>
                  <a:lnTo>
                    <a:pt x="14350" y="370840"/>
                  </a:lnTo>
                  <a:close/>
                </a:path>
                <a:path w="120650" h="489585">
                  <a:moveTo>
                    <a:pt x="47116" y="415453"/>
                  </a:moveTo>
                  <a:lnTo>
                    <a:pt x="47116" y="463423"/>
                  </a:lnTo>
                  <a:lnTo>
                    <a:pt x="73025" y="463423"/>
                  </a:lnTo>
                  <a:lnTo>
                    <a:pt x="73025" y="456819"/>
                  </a:lnTo>
                  <a:lnTo>
                    <a:pt x="48894" y="456819"/>
                  </a:lnTo>
                  <a:lnTo>
                    <a:pt x="60070" y="437660"/>
                  </a:lnTo>
                  <a:lnTo>
                    <a:pt x="47116" y="415453"/>
                  </a:lnTo>
                  <a:close/>
                </a:path>
                <a:path w="120650" h="489585">
                  <a:moveTo>
                    <a:pt x="105790" y="370840"/>
                  </a:moveTo>
                  <a:lnTo>
                    <a:pt x="97789" y="372999"/>
                  </a:lnTo>
                  <a:lnTo>
                    <a:pt x="73025" y="415453"/>
                  </a:lnTo>
                  <a:lnTo>
                    <a:pt x="73025" y="463423"/>
                  </a:lnTo>
                  <a:lnTo>
                    <a:pt x="75033" y="463423"/>
                  </a:lnTo>
                  <a:lnTo>
                    <a:pt x="120141" y="386080"/>
                  </a:lnTo>
                  <a:lnTo>
                    <a:pt x="118109" y="378079"/>
                  </a:lnTo>
                  <a:lnTo>
                    <a:pt x="111887" y="374523"/>
                  </a:lnTo>
                  <a:lnTo>
                    <a:pt x="105790" y="370840"/>
                  </a:lnTo>
                  <a:close/>
                </a:path>
                <a:path w="120650" h="489585">
                  <a:moveTo>
                    <a:pt x="60070" y="437660"/>
                  </a:moveTo>
                  <a:lnTo>
                    <a:pt x="48894" y="456819"/>
                  </a:lnTo>
                  <a:lnTo>
                    <a:pt x="71246" y="456819"/>
                  </a:lnTo>
                  <a:lnTo>
                    <a:pt x="60070" y="437660"/>
                  </a:lnTo>
                  <a:close/>
                </a:path>
                <a:path w="120650" h="489585">
                  <a:moveTo>
                    <a:pt x="73025" y="415453"/>
                  </a:moveTo>
                  <a:lnTo>
                    <a:pt x="60070" y="437660"/>
                  </a:lnTo>
                  <a:lnTo>
                    <a:pt x="71246" y="456819"/>
                  </a:lnTo>
                  <a:lnTo>
                    <a:pt x="73025" y="456819"/>
                  </a:lnTo>
                  <a:lnTo>
                    <a:pt x="73025" y="415453"/>
                  </a:lnTo>
                  <a:close/>
                </a:path>
                <a:path w="120650" h="489585">
                  <a:moveTo>
                    <a:pt x="73025" y="0"/>
                  </a:moveTo>
                  <a:lnTo>
                    <a:pt x="47116" y="0"/>
                  </a:lnTo>
                  <a:lnTo>
                    <a:pt x="47116" y="415453"/>
                  </a:lnTo>
                  <a:lnTo>
                    <a:pt x="60070" y="437660"/>
                  </a:lnTo>
                  <a:lnTo>
                    <a:pt x="73024" y="415453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35501"/>
            <a:ext cx="9144000" cy="4123054"/>
            <a:chOff x="0" y="2735501"/>
            <a:chExt cx="9144000" cy="4123054"/>
          </a:xfrm>
        </p:grpSpPr>
        <p:sp>
          <p:nvSpPr>
            <p:cNvPr id="3" name="object 3"/>
            <p:cNvSpPr/>
            <p:nvPr/>
          </p:nvSpPr>
          <p:spPr>
            <a:xfrm>
              <a:off x="6384009" y="2735501"/>
              <a:ext cx="1030277" cy="50764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545580" y="2808732"/>
              <a:ext cx="705612" cy="405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22135" y="2753868"/>
              <a:ext cx="954023" cy="4312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422135" y="2753868"/>
              <a:ext cx="954405" cy="431800"/>
            </a:xfrm>
            <a:custGeom>
              <a:avLst/>
              <a:gdLst/>
              <a:ahLst/>
              <a:cxnLst/>
              <a:rect l="l" t="t" r="r" b="b"/>
              <a:pathLst>
                <a:path w="954404" h="431800">
                  <a:moveTo>
                    <a:pt x="0" y="431291"/>
                  </a:moveTo>
                  <a:lnTo>
                    <a:pt x="954023" y="431291"/>
                  </a:lnTo>
                  <a:lnTo>
                    <a:pt x="954023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28570" y="401955"/>
            <a:ext cx="345948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Herança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22300" y="1461135"/>
            <a:ext cx="7451090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marR="5080" indent="-686435">
              <a:lnSpc>
                <a:spcPct val="113000"/>
              </a:lnSpc>
              <a:spcBef>
                <a:spcPts val="100"/>
              </a:spcBef>
            </a:pPr>
            <a:r>
              <a:rPr sz="1600" spc="160" dirty="0">
                <a:solidFill>
                  <a:srgbClr val="585858"/>
                </a:solidFill>
                <a:latin typeface="Arial"/>
                <a:cs typeface="Arial"/>
              </a:rPr>
              <a:t>Em </a:t>
            </a:r>
            <a:r>
              <a:rPr sz="1600" spc="80" dirty="0">
                <a:solidFill>
                  <a:srgbClr val="585858"/>
                </a:solidFill>
                <a:latin typeface="Arial"/>
                <a:cs typeface="Arial"/>
              </a:rPr>
              <a:t>Java, </a:t>
            </a:r>
            <a:r>
              <a:rPr sz="1600" spc="75" dirty="0">
                <a:solidFill>
                  <a:srgbClr val="585858"/>
                </a:solidFill>
                <a:latin typeface="Arial"/>
                <a:cs typeface="Arial"/>
              </a:rPr>
              <a:t>todas </a:t>
            </a:r>
            <a:r>
              <a:rPr sz="1600" spc="-40" dirty="0">
                <a:solidFill>
                  <a:srgbClr val="585858"/>
                </a:solidFill>
                <a:latin typeface="Arial"/>
                <a:cs typeface="Arial"/>
              </a:rPr>
              <a:t>as </a:t>
            </a:r>
            <a:r>
              <a:rPr sz="1600" spc="-30" dirty="0">
                <a:solidFill>
                  <a:srgbClr val="585858"/>
                </a:solidFill>
                <a:latin typeface="Arial"/>
                <a:cs typeface="Arial"/>
              </a:rPr>
              <a:t>classes, </a:t>
            </a:r>
            <a:r>
              <a:rPr sz="1600" spc="95" dirty="0">
                <a:solidFill>
                  <a:srgbClr val="585858"/>
                </a:solidFill>
                <a:latin typeface="Arial"/>
                <a:cs typeface="Arial"/>
              </a:rPr>
              <a:t>incluindo </a:t>
            </a:r>
            <a:r>
              <a:rPr sz="1600" spc="-40" dirty="0">
                <a:solidFill>
                  <a:srgbClr val="585858"/>
                </a:solidFill>
                <a:latin typeface="Arial"/>
                <a:cs typeface="Arial"/>
              </a:rPr>
              <a:t>as </a:t>
            </a:r>
            <a:r>
              <a:rPr sz="1600" spc="10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1600" spc="185" dirty="0">
                <a:solidFill>
                  <a:srgbClr val="585858"/>
                </a:solidFill>
                <a:latin typeface="Arial"/>
                <a:cs typeface="Arial"/>
              </a:rPr>
              <a:t>formam </a:t>
            </a:r>
            <a:r>
              <a:rPr sz="1600" spc="45" dirty="0">
                <a:solidFill>
                  <a:srgbClr val="585858"/>
                </a:solidFill>
                <a:latin typeface="Arial"/>
                <a:cs typeface="Arial"/>
              </a:rPr>
              <a:t>a  </a:t>
            </a:r>
            <a:r>
              <a:rPr sz="1600" spc="95" dirty="0">
                <a:solidFill>
                  <a:srgbClr val="585858"/>
                </a:solidFill>
                <a:latin typeface="Arial"/>
                <a:cs typeface="Arial"/>
              </a:rPr>
              <a:t>API </a:t>
            </a:r>
            <a:r>
              <a:rPr sz="1600" spc="80" dirty="0">
                <a:solidFill>
                  <a:srgbClr val="585858"/>
                </a:solidFill>
                <a:latin typeface="Arial"/>
                <a:cs typeface="Arial"/>
              </a:rPr>
              <a:t>Java, </a:t>
            </a:r>
            <a:r>
              <a:rPr sz="1600" spc="-30" dirty="0">
                <a:solidFill>
                  <a:srgbClr val="585858"/>
                </a:solidFill>
                <a:latin typeface="Arial"/>
                <a:cs typeface="Arial"/>
              </a:rPr>
              <a:t>são </a:t>
            </a:r>
            <a:r>
              <a:rPr sz="1600" b="1" spc="-110" dirty="0">
                <a:latin typeface="Arial"/>
                <a:cs typeface="Arial"/>
              </a:rPr>
              <a:t>subclasses </a:t>
            </a:r>
            <a:r>
              <a:rPr sz="1600" spc="100" dirty="0">
                <a:solidFill>
                  <a:srgbClr val="585858"/>
                </a:solidFill>
                <a:latin typeface="Arial"/>
                <a:cs typeface="Arial"/>
              </a:rPr>
              <a:t>da </a:t>
            </a:r>
            <a:r>
              <a:rPr sz="1600" spc="-30" dirty="0">
                <a:solidFill>
                  <a:srgbClr val="585858"/>
                </a:solidFill>
                <a:latin typeface="Arial"/>
                <a:cs typeface="Arial"/>
              </a:rPr>
              <a:t>classe</a:t>
            </a:r>
            <a:r>
              <a:rPr sz="1600" spc="3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latin typeface="Arial"/>
                <a:cs typeface="Arial"/>
              </a:rPr>
              <a:t>Object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8516" y="2861309"/>
            <a:ext cx="462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Georgia"/>
                <a:cs typeface="Georgia"/>
              </a:rPr>
              <a:t>Obj</a:t>
            </a:r>
            <a:r>
              <a:rPr sz="1200" spc="-10" dirty="0">
                <a:latin typeface="Georgia"/>
                <a:cs typeface="Georgia"/>
              </a:rPr>
              <a:t>e</a:t>
            </a:r>
            <a:r>
              <a:rPr sz="1200" spc="-5" dirty="0">
                <a:latin typeface="Georgia"/>
                <a:cs typeface="Georgia"/>
              </a:rPr>
              <a:t>c</a:t>
            </a:r>
            <a:r>
              <a:rPr sz="1200" dirty="0">
                <a:latin typeface="Georgia"/>
                <a:cs typeface="Georgia"/>
              </a:rPr>
              <a:t>t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53073" y="3540173"/>
            <a:ext cx="1030605" cy="508000"/>
            <a:chOff x="5753073" y="3540173"/>
            <a:chExt cx="1030605" cy="508000"/>
          </a:xfrm>
        </p:grpSpPr>
        <p:sp>
          <p:nvSpPr>
            <p:cNvPr id="11" name="object 11"/>
            <p:cNvSpPr/>
            <p:nvPr/>
          </p:nvSpPr>
          <p:spPr>
            <a:xfrm>
              <a:off x="5753073" y="3540173"/>
              <a:ext cx="1030277" cy="50764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49112" y="3614927"/>
              <a:ext cx="839724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791200" y="3558539"/>
              <a:ext cx="954024" cy="4312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791200" y="3558540"/>
            <a:ext cx="954405" cy="43180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945"/>
              </a:spcBef>
            </a:pPr>
            <a:r>
              <a:rPr sz="1200" spc="-5" dirty="0">
                <a:latin typeface="Georgia"/>
                <a:cs typeface="Georgia"/>
              </a:rPr>
              <a:t>Classe</a:t>
            </a:r>
            <a:r>
              <a:rPr sz="1200" spc="-3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D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45412" y="3540173"/>
            <a:ext cx="1029335" cy="508000"/>
            <a:chOff x="7045412" y="3540173"/>
            <a:chExt cx="1029335" cy="508000"/>
          </a:xfrm>
        </p:grpSpPr>
        <p:sp>
          <p:nvSpPr>
            <p:cNvPr id="16" name="object 16"/>
            <p:cNvSpPr/>
            <p:nvPr/>
          </p:nvSpPr>
          <p:spPr>
            <a:xfrm>
              <a:off x="7045412" y="3540173"/>
              <a:ext cx="1028779" cy="5076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46036" y="3614927"/>
              <a:ext cx="827531" cy="4053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083552" y="3558539"/>
              <a:ext cx="952500" cy="4312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083552" y="3558540"/>
            <a:ext cx="952500" cy="43180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945"/>
              </a:spcBef>
            </a:pPr>
            <a:r>
              <a:rPr sz="1200" spc="-5" dirty="0">
                <a:latin typeface="Georgia"/>
                <a:cs typeface="Georgia"/>
              </a:rPr>
              <a:t>Classe</a:t>
            </a:r>
            <a:r>
              <a:rPr sz="1200" spc="-3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A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28775" y="4538393"/>
            <a:ext cx="1029335" cy="508000"/>
            <a:chOff x="6528775" y="4538393"/>
            <a:chExt cx="1029335" cy="508000"/>
          </a:xfrm>
        </p:grpSpPr>
        <p:sp>
          <p:nvSpPr>
            <p:cNvPr id="21" name="object 21"/>
            <p:cNvSpPr/>
            <p:nvPr/>
          </p:nvSpPr>
          <p:spPr>
            <a:xfrm>
              <a:off x="6528775" y="4538393"/>
              <a:ext cx="1028779" cy="5076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30923" y="4613147"/>
              <a:ext cx="824483" cy="4053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566915" y="4556759"/>
              <a:ext cx="952500" cy="4312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566915" y="4556759"/>
              <a:ext cx="952500" cy="431800"/>
            </a:xfrm>
            <a:custGeom>
              <a:avLst/>
              <a:gdLst/>
              <a:ahLst/>
              <a:cxnLst/>
              <a:rect l="l" t="t" r="r" b="b"/>
              <a:pathLst>
                <a:path w="952500" h="431800">
                  <a:moveTo>
                    <a:pt x="0" y="431292"/>
                  </a:moveTo>
                  <a:lnTo>
                    <a:pt x="952500" y="431292"/>
                  </a:lnTo>
                  <a:lnTo>
                    <a:pt x="952500" y="0"/>
                  </a:lnTo>
                  <a:lnTo>
                    <a:pt x="0" y="0"/>
                  </a:lnTo>
                  <a:lnTo>
                    <a:pt x="0" y="431292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566916" y="4555997"/>
            <a:ext cx="952500" cy="43053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955"/>
              </a:spcBef>
            </a:pPr>
            <a:r>
              <a:rPr sz="1200" spc="-5" dirty="0">
                <a:latin typeface="Georgia"/>
                <a:cs typeface="Georgia"/>
              </a:rPr>
              <a:t>Classe</a:t>
            </a:r>
            <a:r>
              <a:rPr sz="1200" spc="-3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B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35213" y="4537001"/>
            <a:ext cx="1030605" cy="506095"/>
            <a:chOff x="7635213" y="4537001"/>
            <a:chExt cx="1030605" cy="506095"/>
          </a:xfrm>
        </p:grpSpPr>
        <p:sp>
          <p:nvSpPr>
            <p:cNvPr id="27" name="object 27"/>
            <p:cNvSpPr/>
            <p:nvPr/>
          </p:nvSpPr>
          <p:spPr>
            <a:xfrm>
              <a:off x="7635213" y="4537001"/>
              <a:ext cx="1030277" cy="5058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737348" y="4610099"/>
              <a:ext cx="822959" cy="4053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673340" y="4555235"/>
              <a:ext cx="954024" cy="4297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673340" y="4555997"/>
            <a:ext cx="954405" cy="43053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940"/>
              </a:spcBef>
            </a:pPr>
            <a:r>
              <a:rPr sz="1200" spc="-5" dirty="0">
                <a:latin typeface="Georgia"/>
                <a:cs typeface="Georgia"/>
              </a:rPr>
              <a:t>Classe</a:t>
            </a:r>
            <a:r>
              <a:rPr sz="1200" spc="-3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C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65632" y="2731007"/>
            <a:ext cx="7296150" cy="3258820"/>
            <a:chOff x="865632" y="2731007"/>
            <a:chExt cx="7296150" cy="3258820"/>
          </a:xfrm>
        </p:grpSpPr>
        <p:sp>
          <p:nvSpPr>
            <p:cNvPr id="32" name="object 32"/>
            <p:cNvSpPr/>
            <p:nvPr/>
          </p:nvSpPr>
          <p:spPr>
            <a:xfrm>
              <a:off x="865632" y="2731007"/>
              <a:ext cx="4107179" cy="3258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275070" y="3370326"/>
              <a:ext cx="1291590" cy="195580"/>
            </a:xfrm>
            <a:custGeom>
              <a:avLst/>
              <a:gdLst/>
              <a:ahLst/>
              <a:cxnLst/>
              <a:rect l="l" t="t" r="r" b="b"/>
              <a:pathLst>
                <a:path w="1291590" h="195579">
                  <a:moveTo>
                    <a:pt x="0" y="195199"/>
                  </a:moveTo>
                  <a:lnTo>
                    <a:pt x="0" y="0"/>
                  </a:lnTo>
                  <a:lnTo>
                    <a:pt x="1291462" y="0"/>
                  </a:lnTo>
                  <a:lnTo>
                    <a:pt x="1291462" y="184403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268973" y="3374898"/>
              <a:ext cx="0" cy="184785"/>
            </a:xfrm>
            <a:custGeom>
              <a:avLst/>
              <a:gdLst/>
              <a:ahLst/>
              <a:cxnLst/>
              <a:rect l="l" t="t" r="r" b="b"/>
              <a:pathLst>
                <a:path h="184785">
                  <a:moveTo>
                    <a:pt x="0" y="184530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44157" y="3185922"/>
              <a:ext cx="111506" cy="18453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044690" y="4360799"/>
              <a:ext cx="1107440" cy="197485"/>
            </a:xfrm>
            <a:custGeom>
              <a:avLst/>
              <a:gdLst/>
              <a:ahLst/>
              <a:cxnLst/>
              <a:rect l="l" t="t" r="r" b="b"/>
              <a:pathLst>
                <a:path w="1107440" h="197485">
                  <a:moveTo>
                    <a:pt x="0" y="197231"/>
                  </a:moveTo>
                  <a:lnTo>
                    <a:pt x="0" y="0"/>
                  </a:lnTo>
                  <a:lnTo>
                    <a:pt x="1106931" y="0"/>
                  </a:lnTo>
                  <a:lnTo>
                    <a:pt x="1106931" y="195199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505573" y="3990594"/>
              <a:ext cx="111760" cy="371475"/>
            </a:xfrm>
            <a:custGeom>
              <a:avLst/>
              <a:gdLst/>
              <a:ahLst/>
              <a:cxnLst/>
              <a:rect l="l" t="t" r="r" b="b"/>
              <a:pathLst>
                <a:path w="111759" h="371475">
                  <a:moveTo>
                    <a:pt x="55752" y="39224"/>
                  </a:moveTo>
                  <a:lnTo>
                    <a:pt x="45847" y="56206"/>
                  </a:lnTo>
                  <a:lnTo>
                    <a:pt x="45847" y="371347"/>
                  </a:lnTo>
                  <a:lnTo>
                    <a:pt x="65658" y="371347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59" h="371475">
                  <a:moveTo>
                    <a:pt x="55752" y="0"/>
                  </a:moveTo>
                  <a:lnTo>
                    <a:pt x="2794" y="90804"/>
                  </a:lnTo>
                  <a:lnTo>
                    <a:pt x="0" y="95503"/>
                  </a:lnTo>
                  <a:lnTo>
                    <a:pt x="1524" y="101599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6"/>
                  </a:lnTo>
                  <a:lnTo>
                    <a:pt x="19811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59" h="371475">
                  <a:moveTo>
                    <a:pt x="67159" y="19557"/>
                  </a:moveTo>
                  <a:lnTo>
                    <a:pt x="65658" y="19557"/>
                  </a:lnTo>
                  <a:lnTo>
                    <a:pt x="65658" y="56206"/>
                  </a:lnTo>
                  <a:lnTo>
                    <a:pt x="91694" y="100837"/>
                  </a:lnTo>
                  <a:lnTo>
                    <a:pt x="94360" y="105536"/>
                  </a:lnTo>
                  <a:lnTo>
                    <a:pt x="100456" y="107187"/>
                  </a:lnTo>
                  <a:lnTo>
                    <a:pt x="109854" y="101599"/>
                  </a:lnTo>
                  <a:lnTo>
                    <a:pt x="111505" y="95503"/>
                  </a:lnTo>
                  <a:lnTo>
                    <a:pt x="108711" y="90804"/>
                  </a:lnTo>
                  <a:lnTo>
                    <a:pt x="67159" y="19557"/>
                  </a:lnTo>
                  <a:close/>
                </a:path>
                <a:path w="111759" h="371475">
                  <a:moveTo>
                    <a:pt x="65658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4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59" h="371475">
                  <a:moveTo>
                    <a:pt x="65658" y="24637"/>
                  </a:moveTo>
                  <a:lnTo>
                    <a:pt x="64261" y="24637"/>
                  </a:lnTo>
                  <a:lnTo>
                    <a:pt x="55752" y="39224"/>
                  </a:lnTo>
                  <a:lnTo>
                    <a:pt x="65658" y="56206"/>
                  </a:lnTo>
                  <a:lnTo>
                    <a:pt x="65658" y="24637"/>
                  </a:lnTo>
                  <a:close/>
                </a:path>
                <a:path w="111759" h="371475">
                  <a:moveTo>
                    <a:pt x="64261" y="24637"/>
                  </a:moveTo>
                  <a:lnTo>
                    <a:pt x="47244" y="24637"/>
                  </a:lnTo>
                  <a:lnTo>
                    <a:pt x="55752" y="39224"/>
                  </a:lnTo>
                  <a:lnTo>
                    <a:pt x="64261" y="246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48811" y="2831592"/>
              <a:ext cx="3131819" cy="31546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92246" y="2909443"/>
              <a:ext cx="2930525" cy="120650"/>
            </a:xfrm>
            <a:custGeom>
              <a:avLst/>
              <a:gdLst/>
              <a:ahLst/>
              <a:cxnLst/>
              <a:rect l="l" t="t" r="r" b="b"/>
              <a:pathLst>
                <a:path w="2930525" h="120650">
                  <a:moveTo>
                    <a:pt x="2879108" y="60071"/>
                  </a:moveTo>
                  <a:lnTo>
                    <a:pt x="2820542" y="94234"/>
                  </a:lnTo>
                  <a:lnTo>
                    <a:pt x="2814319" y="97790"/>
                  </a:lnTo>
                  <a:lnTo>
                    <a:pt x="2812288" y="105791"/>
                  </a:lnTo>
                  <a:lnTo>
                    <a:pt x="2815843" y="111887"/>
                  </a:lnTo>
                  <a:lnTo>
                    <a:pt x="2819400" y="118110"/>
                  </a:lnTo>
                  <a:lnTo>
                    <a:pt x="2827401" y="120142"/>
                  </a:lnTo>
                  <a:lnTo>
                    <a:pt x="2833624" y="116586"/>
                  </a:lnTo>
                  <a:lnTo>
                    <a:pt x="2908313" y="73025"/>
                  </a:lnTo>
                  <a:lnTo>
                    <a:pt x="2904743" y="73025"/>
                  </a:lnTo>
                  <a:lnTo>
                    <a:pt x="2904743" y="71247"/>
                  </a:lnTo>
                  <a:lnTo>
                    <a:pt x="2898266" y="71247"/>
                  </a:lnTo>
                  <a:lnTo>
                    <a:pt x="2879108" y="60071"/>
                  </a:lnTo>
                  <a:close/>
                </a:path>
                <a:path w="2930525" h="120650">
                  <a:moveTo>
                    <a:pt x="2856901" y="47117"/>
                  </a:moveTo>
                  <a:lnTo>
                    <a:pt x="0" y="47117"/>
                  </a:lnTo>
                  <a:lnTo>
                    <a:pt x="0" y="73025"/>
                  </a:lnTo>
                  <a:lnTo>
                    <a:pt x="2856901" y="73025"/>
                  </a:lnTo>
                  <a:lnTo>
                    <a:pt x="2879108" y="60071"/>
                  </a:lnTo>
                  <a:lnTo>
                    <a:pt x="2856901" y="47117"/>
                  </a:lnTo>
                  <a:close/>
                </a:path>
                <a:path w="2930525" h="120650">
                  <a:moveTo>
                    <a:pt x="2908313" y="47117"/>
                  </a:moveTo>
                  <a:lnTo>
                    <a:pt x="2904743" y="47117"/>
                  </a:lnTo>
                  <a:lnTo>
                    <a:pt x="2904743" y="73025"/>
                  </a:lnTo>
                  <a:lnTo>
                    <a:pt x="2908313" y="73025"/>
                  </a:lnTo>
                  <a:lnTo>
                    <a:pt x="2930525" y="60071"/>
                  </a:lnTo>
                  <a:lnTo>
                    <a:pt x="2908313" y="47117"/>
                  </a:lnTo>
                  <a:close/>
                </a:path>
                <a:path w="2930525" h="120650">
                  <a:moveTo>
                    <a:pt x="2898266" y="48895"/>
                  </a:moveTo>
                  <a:lnTo>
                    <a:pt x="2879108" y="60071"/>
                  </a:lnTo>
                  <a:lnTo>
                    <a:pt x="2898266" y="71247"/>
                  </a:lnTo>
                  <a:lnTo>
                    <a:pt x="2898266" y="48895"/>
                  </a:lnTo>
                  <a:close/>
                </a:path>
                <a:path w="2930525" h="120650">
                  <a:moveTo>
                    <a:pt x="2904743" y="48895"/>
                  </a:moveTo>
                  <a:lnTo>
                    <a:pt x="2898266" y="48895"/>
                  </a:lnTo>
                  <a:lnTo>
                    <a:pt x="2898266" y="71247"/>
                  </a:lnTo>
                  <a:lnTo>
                    <a:pt x="2904743" y="71247"/>
                  </a:lnTo>
                  <a:lnTo>
                    <a:pt x="2904743" y="48895"/>
                  </a:lnTo>
                  <a:close/>
                </a:path>
                <a:path w="2930525" h="120650">
                  <a:moveTo>
                    <a:pt x="2827401" y="0"/>
                  </a:moveTo>
                  <a:lnTo>
                    <a:pt x="2819400" y="2032"/>
                  </a:lnTo>
                  <a:lnTo>
                    <a:pt x="2815843" y="8255"/>
                  </a:lnTo>
                  <a:lnTo>
                    <a:pt x="2812288" y="14351"/>
                  </a:lnTo>
                  <a:lnTo>
                    <a:pt x="2814319" y="22352"/>
                  </a:lnTo>
                  <a:lnTo>
                    <a:pt x="2820542" y="25908"/>
                  </a:lnTo>
                  <a:lnTo>
                    <a:pt x="2879108" y="60071"/>
                  </a:lnTo>
                  <a:lnTo>
                    <a:pt x="2898266" y="48895"/>
                  </a:lnTo>
                  <a:lnTo>
                    <a:pt x="2904743" y="48895"/>
                  </a:lnTo>
                  <a:lnTo>
                    <a:pt x="2904743" y="47117"/>
                  </a:lnTo>
                  <a:lnTo>
                    <a:pt x="2908313" y="47117"/>
                  </a:lnTo>
                  <a:lnTo>
                    <a:pt x="2833624" y="3556"/>
                  </a:lnTo>
                  <a:lnTo>
                    <a:pt x="28274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10967"/>
            <a:ext cx="9144000" cy="4447540"/>
            <a:chOff x="0" y="2410967"/>
            <a:chExt cx="9144000" cy="4447540"/>
          </a:xfrm>
        </p:grpSpPr>
        <p:sp>
          <p:nvSpPr>
            <p:cNvPr id="3" name="object 3"/>
            <p:cNvSpPr/>
            <p:nvPr/>
          </p:nvSpPr>
          <p:spPr>
            <a:xfrm>
              <a:off x="3017982" y="2432303"/>
              <a:ext cx="2838304" cy="119664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361688" y="2410967"/>
              <a:ext cx="111251" cy="40462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17314" y="2433065"/>
              <a:ext cx="0" cy="3949065"/>
            </a:xfrm>
            <a:custGeom>
              <a:avLst/>
              <a:gdLst/>
              <a:ahLst/>
              <a:cxnLst/>
              <a:rect l="l" t="t" r="r" b="b"/>
              <a:pathLst>
                <a:path h="3949065">
                  <a:moveTo>
                    <a:pt x="0" y="0"/>
                  </a:moveTo>
                  <a:lnTo>
                    <a:pt x="0" y="3948569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725" y="401955"/>
            <a:ext cx="762952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SuperClasse </a:t>
            </a:r>
            <a:r>
              <a:rPr dirty="0"/>
              <a:t>e</a:t>
            </a:r>
            <a:r>
              <a:rPr spc="-90" dirty="0"/>
              <a:t> </a:t>
            </a:r>
            <a:r>
              <a:rPr spc="-5" dirty="0"/>
              <a:t>SubClasse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3987739" y="1557406"/>
            <a:ext cx="1113088" cy="792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29391" y="4003568"/>
            <a:ext cx="904530" cy="1277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28288" y="3287657"/>
            <a:ext cx="1067792" cy="20402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79603" y="5524906"/>
            <a:ext cx="3808729" cy="751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3000"/>
              </a:lnSpc>
              <a:spcBef>
                <a:spcPts val="105"/>
              </a:spcBef>
            </a:pPr>
            <a:r>
              <a:rPr sz="1400" b="1" spc="65" dirty="0">
                <a:solidFill>
                  <a:srgbClr val="585858"/>
                </a:solidFill>
                <a:latin typeface="Arial"/>
                <a:cs typeface="Arial"/>
              </a:rPr>
              <a:t>Permite </a:t>
            </a:r>
            <a:r>
              <a:rPr sz="1400" b="1" spc="15" dirty="0">
                <a:solidFill>
                  <a:srgbClr val="585858"/>
                </a:solidFill>
                <a:latin typeface="Arial"/>
                <a:cs typeface="Arial"/>
              </a:rPr>
              <a:t>codificar </a:t>
            </a:r>
            <a:r>
              <a:rPr sz="1400" b="1" spc="75" dirty="0">
                <a:solidFill>
                  <a:srgbClr val="585858"/>
                </a:solidFill>
                <a:latin typeface="Arial"/>
                <a:cs typeface="Arial"/>
              </a:rPr>
              <a:t>um </a:t>
            </a:r>
            <a:r>
              <a:rPr sz="1400" b="1" spc="35" dirty="0">
                <a:solidFill>
                  <a:srgbClr val="585858"/>
                </a:solidFill>
                <a:latin typeface="Arial"/>
                <a:cs typeface="Arial"/>
              </a:rPr>
              <a:t>método </a:t>
            </a:r>
            <a:r>
              <a:rPr sz="1400" b="1" spc="-10" dirty="0">
                <a:solidFill>
                  <a:srgbClr val="585858"/>
                </a:solidFill>
                <a:latin typeface="Arial"/>
                <a:cs typeface="Arial"/>
              </a:rPr>
              <a:t>apenas </a:t>
            </a:r>
            <a:r>
              <a:rPr sz="1400" b="1" spc="65" dirty="0">
                <a:solidFill>
                  <a:srgbClr val="585858"/>
                </a:solidFill>
                <a:latin typeface="Arial"/>
                <a:cs typeface="Arial"/>
              </a:rPr>
              <a:t>uma  </a:t>
            </a:r>
            <a:r>
              <a:rPr sz="1400" b="1" spc="5" dirty="0">
                <a:solidFill>
                  <a:srgbClr val="585858"/>
                </a:solidFill>
                <a:latin typeface="Arial"/>
                <a:cs typeface="Arial"/>
              </a:rPr>
              <a:t>única </a:t>
            </a:r>
            <a:r>
              <a:rPr sz="1400" b="1" spc="-20" dirty="0">
                <a:solidFill>
                  <a:srgbClr val="585858"/>
                </a:solidFill>
                <a:latin typeface="Arial"/>
                <a:cs typeface="Arial"/>
              </a:rPr>
              <a:t>vez </a:t>
            </a:r>
            <a:r>
              <a:rPr sz="1400" b="1" spc="-55" dirty="0">
                <a:solidFill>
                  <a:srgbClr val="585858"/>
                </a:solidFill>
                <a:latin typeface="Arial"/>
                <a:cs typeface="Arial"/>
              </a:rPr>
              <a:t>e </a:t>
            </a:r>
            <a:r>
              <a:rPr sz="1400" b="1" spc="-25" dirty="0">
                <a:solidFill>
                  <a:srgbClr val="585858"/>
                </a:solidFill>
                <a:latin typeface="Arial"/>
                <a:cs typeface="Arial"/>
              </a:rPr>
              <a:t>este </a:t>
            </a:r>
            <a:r>
              <a:rPr sz="1400" b="1" spc="-5" dirty="0">
                <a:solidFill>
                  <a:srgbClr val="585858"/>
                </a:solidFill>
                <a:latin typeface="Arial"/>
                <a:cs typeface="Arial"/>
              </a:rPr>
              <a:t>pode </a:t>
            </a:r>
            <a:r>
              <a:rPr sz="1400" b="1" spc="-25" dirty="0">
                <a:solidFill>
                  <a:srgbClr val="585858"/>
                </a:solidFill>
                <a:latin typeface="Arial"/>
                <a:cs typeface="Arial"/>
              </a:rPr>
              <a:t>ser </a:t>
            </a:r>
            <a:r>
              <a:rPr sz="1400" b="1" spc="-35" dirty="0">
                <a:solidFill>
                  <a:srgbClr val="585858"/>
                </a:solidFill>
                <a:latin typeface="Arial"/>
                <a:cs typeface="Arial"/>
              </a:rPr>
              <a:t>usado </a:t>
            </a:r>
            <a:r>
              <a:rPr sz="1400" b="1" spc="50" dirty="0">
                <a:solidFill>
                  <a:srgbClr val="585858"/>
                </a:solidFill>
                <a:latin typeface="Arial"/>
                <a:cs typeface="Arial"/>
              </a:rPr>
              <a:t>por </a:t>
            </a:r>
            <a:r>
              <a:rPr sz="1400" b="1" spc="5" dirty="0">
                <a:solidFill>
                  <a:srgbClr val="585858"/>
                </a:solidFill>
                <a:latin typeface="Arial"/>
                <a:cs typeface="Arial"/>
              </a:rPr>
              <a:t>todas  </a:t>
            </a:r>
            <a:r>
              <a:rPr sz="1400" b="1" spc="-80" dirty="0">
                <a:solidFill>
                  <a:srgbClr val="585858"/>
                </a:solidFill>
                <a:latin typeface="Arial"/>
                <a:cs typeface="Arial"/>
              </a:rPr>
              <a:t>as</a:t>
            </a:r>
            <a:r>
              <a:rPr sz="1400" b="1" spc="1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90" dirty="0">
                <a:solidFill>
                  <a:srgbClr val="585858"/>
                </a:solidFill>
                <a:latin typeface="Arial"/>
                <a:cs typeface="Arial"/>
              </a:rPr>
              <a:t>subclasses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91453" y="4297527"/>
            <a:ext cx="2524125" cy="991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13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585858"/>
                </a:solidFill>
                <a:latin typeface="Arial"/>
                <a:cs typeface="Arial"/>
              </a:rPr>
              <a:t>Uma </a:t>
            </a:r>
            <a:r>
              <a:rPr sz="1400" b="1" spc="-80" dirty="0">
                <a:solidFill>
                  <a:srgbClr val="585858"/>
                </a:solidFill>
                <a:latin typeface="Arial"/>
                <a:cs typeface="Arial"/>
              </a:rPr>
              <a:t>subclasse </a:t>
            </a:r>
            <a:r>
              <a:rPr sz="1400" b="1" spc="-30" dirty="0">
                <a:solidFill>
                  <a:srgbClr val="585858"/>
                </a:solidFill>
                <a:latin typeface="Arial"/>
                <a:cs typeface="Arial"/>
              </a:rPr>
              <a:t>necessita  </a:t>
            </a:r>
            <a:r>
              <a:rPr sz="1400" b="1" spc="-10" dirty="0">
                <a:solidFill>
                  <a:srgbClr val="585858"/>
                </a:solidFill>
                <a:latin typeface="Arial"/>
                <a:cs typeface="Arial"/>
              </a:rPr>
              <a:t>apenas </a:t>
            </a:r>
            <a:r>
              <a:rPr sz="1400" b="1" spc="65" dirty="0">
                <a:solidFill>
                  <a:srgbClr val="585858"/>
                </a:solidFill>
                <a:latin typeface="Arial"/>
                <a:cs typeface="Arial"/>
              </a:rPr>
              <a:t>implementar </a:t>
            </a:r>
            <a:r>
              <a:rPr sz="1400" b="1" spc="-80" dirty="0">
                <a:solidFill>
                  <a:srgbClr val="585858"/>
                </a:solidFill>
                <a:latin typeface="Arial"/>
                <a:cs typeface="Arial"/>
              </a:rPr>
              <a:t>as  </a:t>
            </a:r>
            <a:r>
              <a:rPr sz="1400" b="1" dirty="0">
                <a:solidFill>
                  <a:srgbClr val="585858"/>
                </a:solidFill>
                <a:latin typeface="Arial"/>
                <a:cs typeface="Arial"/>
              </a:rPr>
              <a:t>diferenças </a:t>
            </a:r>
            <a:r>
              <a:rPr sz="1400" b="1" spc="60" dirty="0">
                <a:solidFill>
                  <a:srgbClr val="585858"/>
                </a:solidFill>
                <a:latin typeface="Arial"/>
                <a:cs typeface="Arial"/>
              </a:rPr>
              <a:t>entre </a:t>
            </a:r>
            <a:r>
              <a:rPr sz="1400" b="1" spc="-5" dirty="0">
                <a:solidFill>
                  <a:srgbClr val="585858"/>
                </a:solidFill>
                <a:latin typeface="Arial"/>
                <a:cs typeface="Arial"/>
              </a:rPr>
              <a:t>ela </a:t>
            </a:r>
            <a:r>
              <a:rPr sz="1400" b="1" spc="55" dirty="0">
                <a:solidFill>
                  <a:srgbClr val="585858"/>
                </a:solidFill>
                <a:latin typeface="Arial"/>
                <a:cs typeface="Arial"/>
              </a:rPr>
              <a:t>própria  </a:t>
            </a:r>
            <a:r>
              <a:rPr sz="1400" b="1" spc="-55" dirty="0">
                <a:solidFill>
                  <a:srgbClr val="585858"/>
                </a:solidFill>
                <a:latin typeface="Arial"/>
                <a:cs typeface="Arial"/>
              </a:rPr>
              <a:t>e </a:t>
            </a:r>
            <a:r>
              <a:rPr sz="1400" b="1" spc="-50" dirty="0">
                <a:solidFill>
                  <a:srgbClr val="585858"/>
                </a:solidFill>
                <a:latin typeface="Arial"/>
                <a:cs typeface="Arial"/>
              </a:rPr>
              <a:t>sua </a:t>
            </a:r>
            <a:r>
              <a:rPr sz="1400" b="1" spc="-80" dirty="0">
                <a:solidFill>
                  <a:srgbClr val="585858"/>
                </a:solidFill>
                <a:latin typeface="Arial"/>
                <a:cs typeface="Arial"/>
              </a:rPr>
              <a:t>classe</a:t>
            </a:r>
            <a:r>
              <a:rPr sz="1400" b="1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585858"/>
                </a:solidFill>
                <a:latin typeface="Arial"/>
                <a:cs typeface="Arial"/>
              </a:rPr>
              <a:t>pai.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739" y="2440686"/>
            <a:ext cx="32823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5890" marR="5080" indent="-123825">
              <a:lnSpc>
                <a:spcPct val="100000"/>
              </a:lnSpc>
              <a:spcBef>
                <a:spcPts val="105"/>
              </a:spcBef>
            </a:pPr>
            <a:r>
              <a:rPr sz="1400" b="1" spc="10" dirty="0">
                <a:solidFill>
                  <a:srgbClr val="585858"/>
                </a:solidFill>
                <a:latin typeface="Arial"/>
                <a:cs typeface="Arial"/>
              </a:rPr>
              <a:t>Qualquer </a:t>
            </a:r>
            <a:r>
              <a:rPr sz="1400" b="1" spc="-8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1400" b="1" spc="35" dirty="0">
                <a:solidFill>
                  <a:srgbClr val="585858"/>
                </a:solidFill>
                <a:latin typeface="Arial"/>
                <a:cs typeface="Arial"/>
              </a:rPr>
              <a:t>acima </a:t>
            </a:r>
            <a:r>
              <a:rPr sz="1400" b="1" spc="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400" b="1" spc="65" dirty="0">
                <a:solidFill>
                  <a:srgbClr val="585858"/>
                </a:solidFill>
                <a:latin typeface="Arial"/>
                <a:cs typeface="Arial"/>
              </a:rPr>
              <a:t>uma </a:t>
            </a:r>
            <a:r>
              <a:rPr sz="1400" b="1" spc="-80" dirty="0">
                <a:solidFill>
                  <a:srgbClr val="585858"/>
                </a:solidFill>
                <a:latin typeface="Arial"/>
                <a:cs typeface="Arial"/>
              </a:rPr>
              <a:t>classe  </a:t>
            </a:r>
            <a:r>
              <a:rPr sz="1400" b="1" spc="-30" dirty="0">
                <a:solidFill>
                  <a:srgbClr val="585858"/>
                </a:solidFill>
                <a:latin typeface="Arial"/>
                <a:cs typeface="Arial"/>
              </a:rPr>
              <a:t>específica </a:t>
            </a:r>
            <a:r>
              <a:rPr sz="1400" b="1" spc="55" dirty="0">
                <a:solidFill>
                  <a:srgbClr val="585858"/>
                </a:solidFill>
                <a:latin typeface="Arial"/>
                <a:cs typeface="Arial"/>
              </a:rPr>
              <a:t>na </a:t>
            </a:r>
            <a:r>
              <a:rPr sz="1400" b="1" spc="30" dirty="0">
                <a:solidFill>
                  <a:srgbClr val="585858"/>
                </a:solidFill>
                <a:latin typeface="Arial"/>
                <a:cs typeface="Arial"/>
              </a:rPr>
              <a:t>hierarquia </a:t>
            </a:r>
            <a:r>
              <a:rPr sz="1400" b="1" spc="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400" b="1" spc="2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95" dirty="0">
                <a:solidFill>
                  <a:srgbClr val="585858"/>
                </a:solidFill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8290" y="2440686"/>
            <a:ext cx="331342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5"/>
              </a:spcBef>
            </a:pPr>
            <a:r>
              <a:rPr sz="1400" b="1" spc="10" dirty="0">
                <a:solidFill>
                  <a:srgbClr val="585858"/>
                </a:solidFill>
                <a:latin typeface="Arial"/>
                <a:cs typeface="Arial"/>
              </a:rPr>
              <a:t>Qualquer </a:t>
            </a:r>
            <a:r>
              <a:rPr sz="1400" b="1" spc="-80" dirty="0">
                <a:solidFill>
                  <a:srgbClr val="585858"/>
                </a:solidFill>
                <a:latin typeface="Arial"/>
                <a:cs typeface="Arial"/>
              </a:rPr>
              <a:t>classe </a:t>
            </a:r>
            <a:r>
              <a:rPr sz="1400" b="1" spc="-10" dirty="0">
                <a:solidFill>
                  <a:srgbClr val="585858"/>
                </a:solidFill>
                <a:latin typeface="Arial"/>
                <a:cs typeface="Arial"/>
              </a:rPr>
              <a:t>abaixo </a:t>
            </a:r>
            <a:r>
              <a:rPr sz="1400" b="1" spc="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400" b="1" spc="65" dirty="0">
                <a:solidFill>
                  <a:srgbClr val="585858"/>
                </a:solidFill>
                <a:latin typeface="Arial"/>
                <a:cs typeface="Arial"/>
              </a:rPr>
              <a:t>uma </a:t>
            </a:r>
            <a:r>
              <a:rPr sz="1400" b="1" spc="-80" dirty="0">
                <a:solidFill>
                  <a:srgbClr val="585858"/>
                </a:solidFill>
                <a:latin typeface="Arial"/>
                <a:cs typeface="Arial"/>
              </a:rPr>
              <a:t>classe  </a:t>
            </a:r>
            <a:r>
              <a:rPr sz="1400" b="1" spc="-30" dirty="0">
                <a:solidFill>
                  <a:srgbClr val="585858"/>
                </a:solidFill>
                <a:latin typeface="Arial"/>
                <a:cs typeface="Arial"/>
              </a:rPr>
              <a:t>específica </a:t>
            </a:r>
            <a:r>
              <a:rPr sz="1400" b="1" spc="55" dirty="0">
                <a:solidFill>
                  <a:srgbClr val="585858"/>
                </a:solidFill>
                <a:latin typeface="Arial"/>
                <a:cs typeface="Arial"/>
              </a:rPr>
              <a:t>na </a:t>
            </a:r>
            <a:r>
              <a:rPr sz="1400" b="1" spc="30" dirty="0">
                <a:solidFill>
                  <a:srgbClr val="585858"/>
                </a:solidFill>
                <a:latin typeface="Arial"/>
                <a:cs typeface="Arial"/>
              </a:rPr>
              <a:t>hierarquia </a:t>
            </a:r>
            <a:r>
              <a:rPr sz="1400" b="1" spc="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400" b="1" spc="2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95" dirty="0">
                <a:solidFill>
                  <a:srgbClr val="585858"/>
                </a:solidFill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57527"/>
            <a:ext cx="9144000" cy="5300980"/>
            <a:chOff x="0" y="1557527"/>
            <a:chExt cx="9144000" cy="5300980"/>
          </a:xfrm>
        </p:grpSpPr>
        <p:sp>
          <p:nvSpPr>
            <p:cNvPr id="3" name="object 3"/>
            <p:cNvSpPr/>
            <p:nvPr/>
          </p:nvSpPr>
          <p:spPr>
            <a:xfrm>
              <a:off x="899160" y="1772411"/>
              <a:ext cx="6065520" cy="409498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71844" y="1557527"/>
              <a:ext cx="2057400" cy="14950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1035" y="401955"/>
            <a:ext cx="797179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Herança – classe</a:t>
            </a:r>
            <a:r>
              <a:rPr spc="-135" dirty="0"/>
              <a:t> </a:t>
            </a:r>
            <a:r>
              <a:rPr dirty="0"/>
              <a:t>Veiculo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2325" y="1149373"/>
            <a:ext cx="8261350" cy="4454525"/>
            <a:chOff x="462325" y="1149373"/>
            <a:chExt cx="8261350" cy="4454525"/>
          </a:xfrm>
        </p:grpSpPr>
        <p:sp>
          <p:nvSpPr>
            <p:cNvPr id="3" name="object 3"/>
            <p:cNvSpPr/>
            <p:nvPr/>
          </p:nvSpPr>
          <p:spPr>
            <a:xfrm>
              <a:off x="462325" y="1149373"/>
              <a:ext cx="7841262" cy="375153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71843" y="2538983"/>
              <a:ext cx="2351531" cy="30647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8040" y="309245"/>
            <a:ext cx="710946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Herança – </a:t>
            </a:r>
            <a:r>
              <a:rPr spc="-5" dirty="0"/>
              <a:t>classe</a:t>
            </a:r>
            <a:r>
              <a:rPr spc="-105" dirty="0"/>
              <a:t> </a:t>
            </a:r>
            <a:r>
              <a:rPr spc="-5" dirty="0"/>
              <a:t>Carro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26591" y="5131689"/>
            <a:ext cx="45567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5080" algn="ctr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latin typeface="Arial"/>
                <a:cs typeface="Arial"/>
              </a:rPr>
              <a:t>Uma </a:t>
            </a:r>
            <a:r>
              <a:rPr sz="1400" b="1" spc="40" dirty="0">
                <a:latin typeface="Arial"/>
                <a:cs typeface="Arial"/>
              </a:rPr>
              <a:t>chamada a </a:t>
            </a:r>
            <a:r>
              <a:rPr sz="1400" b="1" spc="75" dirty="0">
                <a:latin typeface="Arial"/>
                <a:cs typeface="Arial"/>
              </a:rPr>
              <a:t>um </a:t>
            </a:r>
            <a:r>
              <a:rPr sz="1400" b="1" spc="35" dirty="0">
                <a:latin typeface="Arial"/>
                <a:cs typeface="Arial"/>
              </a:rPr>
              <a:t>construtor </a:t>
            </a:r>
            <a:r>
              <a:rPr sz="1400" b="1" spc="10" dirty="0">
                <a:latin typeface="Arial"/>
                <a:cs typeface="Arial"/>
              </a:rPr>
              <a:t>super() </a:t>
            </a:r>
            <a:r>
              <a:rPr sz="1400" b="1" spc="-5" dirty="0">
                <a:latin typeface="Arial"/>
                <a:cs typeface="Arial"/>
              </a:rPr>
              <a:t>no  </a:t>
            </a:r>
            <a:r>
              <a:rPr sz="1400" b="1" spc="35" dirty="0">
                <a:latin typeface="Arial"/>
                <a:cs typeface="Arial"/>
              </a:rPr>
              <a:t>construtor </a:t>
            </a:r>
            <a:r>
              <a:rPr sz="1400" b="1" spc="5" dirty="0">
                <a:latin typeface="Arial"/>
                <a:cs typeface="Arial"/>
              </a:rPr>
              <a:t>de </a:t>
            </a:r>
            <a:r>
              <a:rPr sz="1400" b="1" spc="65" dirty="0">
                <a:latin typeface="Arial"/>
                <a:cs typeface="Arial"/>
              </a:rPr>
              <a:t>uma </a:t>
            </a:r>
            <a:r>
              <a:rPr sz="1400" b="1" spc="-80" dirty="0">
                <a:latin typeface="Arial"/>
                <a:cs typeface="Arial"/>
              </a:rPr>
              <a:t>subclasse </a:t>
            </a:r>
            <a:r>
              <a:rPr sz="1400" b="1" spc="35" dirty="0">
                <a:latin typeface="Arial"/>
                <a:cs typeface="Arial"/>
              </a:rPr>
              <a:t>resultará </a:t>
            </a:r>
            <a:r>
              <a:rPr sz="1400" b="1" spc="55" dirty="0">
                <a:latin typeface="Arial"/>
                <a:cs typeface="Arial"/>
              </a:rPr>
              <a:t>na </a:t>
            </a:r>
            <a:r>
              <a:rPr sz="1400" b="1" spc="-40" dirty="0">
                <a:latin typeface="Arial"/>
                <a:cs typeface="Arial"/>
              </a:rPr>
              <a:t>execução  </a:t>
            </a:r>
            <a:r>
              <a:rPr sz="1400" b="1" dirty="0">
                <a:latin typeface="Arial"/>
                <a:cs typeface="Arial"/>
              </a:rPr>
              <a:t>do </a:t>
            </a:r>
            <a:r>
              <a:rPr sz="1400" b="1" spc="35" dirty="0">
                <a:latin typeface="Arial"/>
                <a:cs typeface="Arial"/>
              </a:rPr>
              <a:t>construtor </a:t>
            </a:r>
            <a:r>
              <a:rPr sz="1400" b="1" spc="45" dirty="0">
                <a:latin typeface="Arial"/>
                <a:cs typeface="Arial"/>
              </a:rPr>
              <a:t>referente </a:t>
            </a:r>
            <a:r>
              <a:rPr sz="1400" b="1" spc="50" dirty="0">
                <a:latin typeface="Arial"/>
                <a:cs typeface="Arial"/>
              </a:rPr>
              <a:t>da </a:t>
            </a:r>
            <a:r>
              <a:rPr sz="1400" b="1" spc="-40" dirty="0">
                <a:latin typeface="Arial"/>
                <a:cs typeface="Arial"/>
              </a:rPr>
              <a:t>superclasse, </a:t>
            </a:r>
            <a:r>
              <a:rPr sz="1400" b="1" spc="-35" dirty="0">
                <a:latin typeface="Arial"/>
                <a:cs typeface="Arial"/>
              </a:rPr>
              <a:t>baseado  </a:t>
            </a:r>
            <a:r>
              <a:rPr sz="1400" b="1" spc="-65" dirty="0">
                <a:latin typeface="Arial"/>
                <a:cs typeface="Arial"/>
              </a:rPr>
              <a:t>nos </a:t>
            </a:r>
            <a:r>
              <a:rPr sz="1400" b="1" spc="20" dirty="0">
                <a:latin typeface="Arial"/>
                <a:cs typeface="Arial"/>
              </a:rPr>
              <a:t>argumentos</a:t>
            </a:r>
            <a:r>
              <a:rPr sz="1400" b="1" spc="50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passados.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6531" y="5175503"/>
            <a:ext cx="713232" cy="614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625340" y="2744723"/>
            <a:ext cx="1312545" cy="2539365"/>
            <a:chOff x="4625340" y="2744723"/>
            <a:chExt cx="1312545" cy="2539365"/>
          </a:xfrm>
        </p:grpSpPr>
        <p:sp>
          <p:nvSpPr>
            <p:cNvPr id="9" name="object 9"/>
            <p:cNvSpPr/>
            <p:nvPr/>
          </p:nvSpPr>
          <p:spPr>
            <a:xfrm>
              <a:off x="4625340" y="2744723"/>
              <a:ext cx="1312164" cy="25389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68012" y="2767583"/>
              <a:ext cx="1171575" cy="2338705"/>
            </a:xfrm>
            <a:custGeom>
              <a:avLst/>
              <a:gdLst/>
              <a:ahLst/>
              <a:cxnLst/>
              <a:rect l="l" t="t" r="r" b="b"/>
              <a:pathLst>
                <a:path w="1171575" h="2338704">
                  <a:moveTo>
                    <a:pt x="1065276" y="2220086"/>
                  </a:moveTo>
                  <a:lnTo>
                    <a:pt x="1052957" y="2227326"/>
                  </a:lnTo>
                  <a:lnTo>
                    <a:pt x="1050798" y="2235327"/>
                  </a:lnTo>
                  <a:lnTo>
                    <a:pt x="1054480" y="2241422"/>
                  </a:lnTo>
                  <a:lnTo>
                    <a:pt x="1110996" y="2338323"/>
                  </a:lnTo>
                  <a:lnTo>
                    <a:pt x="1125958" y="2312670"/>
                  </a:lnTo>
                  <a:lnTo>
                    <a:pt x="1098041" y="2312670"/>
                  </a:lnTo>
                  <a:lnTo>
                    <a:pt x="1098041" y="2264700"/>
                  </a:lnTo>
                  <a:lnTo>
                    <a:pt x="1076833" y="2228341"/>
                  </a:lnTo>
                  <a:lnTo>
                    <a:pt x="1073150" y="2222246"/>
                  </a:lnTo>
                  <a:lnTo>
                    <a:pt x="1065276" y="2220086"/>
                  </a:lnTo>
                  <a:close/>
                </a:path>
                <a:path w="1171575" h="2338704">
                  <a:moveTo>
                    <a:pt x="1098042" y="2264700"/>
                  </a:moveTo>
                  <a:lnTo>
                    <a:pt x="1098041" y="2312670"/>
                  </a:lnTo>
                  <a:lnTo>
                    <a:pt x="1123950" y="2312670"/>
                  </a:lnTo>
                  <a:lnTo>
                    <a:pt x="1123950" y="2306066"/>
                  </a:lnTo>
                  <a:lnTo>
                    <a:pt x="1099820" y="2306066"/>
                  </a:lnTo>
                  <a:lnTo>
                    <a:pt x="1110996" y="2286907"/>
                  </a:lnTo>
                  <a:lnTo>
                    <a:pt x="1098042" y="2264700"/>
                  </a:lnTo>
                  <a:close/>
                </a:path>
                <a:path w="1171575" h="2338704">
                  <a:moveTo>
                    <a:pt x="1156589" y="2220086"/>
                  </a:moveTo>
                  <a:lnTo>
                    <a:pt x="1148714" y="2222246"/>
                  </a:lnTo>
                  <a:lnTo>
                    <a:pt x="1123950" y="2264700"/>
                  </a:lnTo>
                  <a:lnTo>
                    <a:pt x="1123950" y="2312670"/>
                  </a:lnTo>
                  <a:lnTo>
                    <a:pt x="1125958" y="2312670"/>
                  </a:lnTo>
                  <a:lnTo>
                    <a:pt x="1171066" y="2235327"/>
                  </a:lnTo>
                  <a:lnTo>
                    <a:pt x="1169035" y="2227326"/>
                  </a:lnTo>
                  <a:lnTo>
                    <a:pt x="1162812" y="2223770"/>
                  </a:lnTo>
                  <a:lnTo>
                    <a:pt x="1156589" y="2220086"/>
                  </a:lnTo>
                  <a:close/>
                </a:path>
                <a:path w="1171575" h="2338704">
                  <a:moveTo>
                    <a:pt x="1110996" y="2286907"/>
                  </a:moveTo>
                  <a:lnTo>
                    <a:pt x="1099820" y="2306066"/>
                  </a:lnTo>
                  <a:lnTo>
                    <a:pt x="1122172" y="2306066"/>
                  </a:lnTo>
                  <a:lnTo>
                    <a:pt x="1110996" y="2286907"/>
                  </a:lnTo>
                  <a:close/>
                </a:path>
                <a:path w="1171575" h="2338704">
                  <a:moveTo>
                    <a:pt x="1123950" y="2264700"/>
                  </a:moveTo>
                  <a:lnTo>
                    <a:pt x="1110996" y="2286907"/>
                  </a:lnTo>
                  <a:lnTo>
                    <a:pt x="1122172" y="2306066"/>
                  </a:lnTo>
                  <a:lnTo>
                    <a:pt x="1123950" y="2306066"/>
                  </a:lnTo>
                  <a:lnTo>
                    <a:pt x="1123950" y="2264700"/>
                  </a:lnTo>
                  <a:close/>
                </a:path>
                <a:path w="1171575" h="2338704">
                  <a:moveTo>
                    <a:pt x="1098041" y="12953"/>
                  </a:moveTo>
                  <a:lnTo>
                    <a:pt x="1098042" y="2264700"/>
                  </a:lnTo>
                  <a:lnTo>
                    <a:pt x="1110996" y="2286907"/>
                  </a:lnTo>
                  <a:lnTo>
                    <a:pt x="1123950" y="2264700"/>
                  </a:lnTo>
                  <a:lnTo>
                    <a:pt x="1123950" y="25908"/>
                  </a:lnTo>
                  <a:lnTo>
                    <a:pt x="1110996" y="25907"/>
                  </a:lnTo>
                  <a:lnTo>
                    <a:pt x="1098041" y="12953"/>
                  </a:lnTo>
                  <a:close/>
                </a:path>
                <a:path w="1171575" h="2338704">
                  <a:moveTo>
                    <a:pt x="25908" y="12953"/>
                  </a:moveTo>
                  <a:lnTo>
                    <a:pt x="12953" y="25907"/>
                  </a:lnTo>
                  <a:lnTo>
                    <a:pt x="1098041" y="25907"/>
                  </a:lnTo>
                  <a:lnTo>
                    <a:pt x="1098041" y="17525"/>
                  </a:lnTo>
                  <a:lnTo>
                    <a:pt x="25908" y="17525"/>
                  </a:lnTo>
                  <a:lnTo>
                    <a:pt x="25908" y="12953"/>
                  </a:lnTo>
                  <a:close/>
                </a:path>
                <a:path w="1171575" h="2338704">
                  <a:moveTo>
                    <a:pt x="1123950" y="12953"/>
                  </a:moveTo>
                  <a:lnTo>
                    <a:pt x="1098041" y="12953"/>
                  </a:lnTo>
                  <a:lnTo>
                    <a:pt x="1110996" y="25907"/>
                  </a:lnTo>
                  <a:lnTo>
                    <a:pt x="1123950" y="25908"/>
                  </a:lnTo>
                  <a:lnTo>
                    <a:pt x="1123950" y="12953"/>
                  </a:lnTo>
                  <a:close/>
                </a:path>
                <a:path w="1171575" h="2338704">
                  <a:moveTo>
                    <a:pt x="1118108" y="0"/>
                  </a:moveTo>
                  <a:lnTo>
                    <a:pt x="5841" y="0"/>
                  </a:lnTo>
                  <a:lnTo>
                    <a:pt x="0" y="5841"/>
                  </a:lnTo>
                  <a:lnTo>
                    <a:pt x="0" y="17525"/>
                  </a:lnTo>
                  <a:lnTo>
                    <a:pt x="21336" y="17525"/>
                  </a:lnTo>
                  <a:lnTo>
                    <a:pt x="25908" y="12953"/>
                  </a:lnTo>
                  <a:lnTo>
                    <a:pt x="1123950" y="12953"/>
                  </a:lnTo>
                  <a:lnTo>
                    <a:pt x="1123950" y="5841"/>
                  </a:lnTo>
                  <a:lnTo>
                    <a:pt x="1118108" y="0"/>
                  </a:lnTo>
                  <a:close/>
                </a:path>
                <a:path w="1171575" h="2338704">
                  <a:moveTo>
                    <a:pt x="1098041" y="12953"/>
                  </a:moveTo>
                  <a:lnTo>
                    <a:pt x="25908" y="12953"/>
                  </a:lnTo>
                  <a:lnTo>
                    <a:pt x="25908" y="17525"/>
                  </a:lnTo>
                  <a:lnTo>
                    <a:pt x="1098041" y="17525"/>
                  </a:lnTo>
                  <a:lnTo>
                    <a:pt x="1098041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005" y="114935"/>
            <a:ext cx="5851525" cy="1367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Modificador </a:t>
            </a:r>
            <a:r>
              <a:rPr spc="-5" dirty="0"/>
              <a:t>de </a:t>
            </a:r>
            <a:br>
              <a:rPr spc="-5" dirty="0"/>
            </a:br>
            <a:r>
              <a:rPr spc="-5" dirty="0"/>
              <a:t>Classe</a:t>
            </a:r>
            <a:r>
              <a:rPr spc="-114" dirty="0"/>
              <a:t> </a:t>
            </a:r>
            <a:r>
              <a:rPr i="1" dirty="0">
                <a:latin typeface="Georgia"/>
                <a:cs typeface="Georgia"/>
              </a:rPr>
              <a:t>final</a:t>
            </a:r>
            <a:endParaRPr i="1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4158" y="3735578"/>
            <a:ext cx="6892290" cy="160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405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Georgia"/>
                <a:cs typeface="Georgia"/>
              </a:rPr>
              <a:t>&lt;modificador&gt;* </a:t>
            </a:r>
            <a:r>
              <a:rPr sz="1600" b="1" spc="-10" dirty="0">
                <a:latin typeface="Georgia"/>
                <a:cs typeface="Georgia"/>
              </a:rPr>
              <a:t>final </a:t>
            </a:r>
            <a:r>
              <a:rPr sz="1600" b="1" spc="-5" dirty="0">
                <a:latin typeface="Georgia"/>
                <a:cs typeface="Georgia"/>
              </a:rPr>
              <a:t>class &lt;nomeClasse&gt; { ...</a:t>
            </a:r>
            <a:r>
              <a:rPr sz="1600" b="1" spc="85" dirty="0">
                <a:latin typeface="Georgia"/>
                <a:cs typeface="Georgia"/>
              </a:rPr>
              <a:t> </a:t>
            </a:r>
            <a:r>
              <a:rPr sz="1600" b="1" spc="-5" dirty="0">
                <a:latin typeface="Georgia"/>
                <a:cs typeface="Georgia"/>
              </a:rPr>
              <a:t>}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600">
              <a:latin typeface="Georgia"/>
              <a:cs typeface="Georgia"/>
            </a:endParaRPr>
          </a:p>
          <a:p>
            <a:pPr marL="635" algn="ctr">
              <a:lnSpc>
                <a:spcPct val="100000"/>
              </a:lnSpc>
            </a:pPr>
            <a:r>
              <a:rPr sz="1600" spc="90" dirty="0">
                <a:latin typeface="Arial"/>
                <a:cs typeface="Arial"/>
              </a:rPr>
              <a:t>Muitas </a:t>
            </a:r>
            <a:r>
              <a:rPr sz="1600" spc="-45" dirty="0">
                <a:latin typeface="Arial"/>
                <a:cs typeface="Arial"/>
              </a:rPr>
              <a:t>classes </a:t>
            </a:r>
            <a:r>
              <a:rPr sz="1600" spc="105" dirty="0">
                <a:latin typeface="Arial"/>
                <a:cs typeface="Arial"/>
              </a:rPr>
              <a:t>na </a:t>
            </a:r>
            <a:r>
              <a:rPr sz="1600" spc="95" dirty="0">
                <a:latin typeface="Arial"/>
                <a:cs typeface="Arial"/>
              </a:rPr>
              <a:t>API </a:t>
            </a:r>
            <a:r>
              <a:rPr sz="1600" spc="80" dirty="0">
                <a:latin typeface="Arial"/>
                <a:cs typeface="Arial"/>
              </a:rPr>
              <a:t>Java </a:t>
            </a:r>
            <a:r>
              <a:rPr sz="1600" spc="-25" dirty="0">
                <a:latin typeface="Arial"/>
                <a:cs typeface="Arial"/>
              </a:rPr>
              <a:t>são </a:t>
            </a:r>
            <a:r>
              <a:rPr sz="1600" spc="60" dirty="0">
                <a:latin typeface="Arial"/>
                <a:cs typeface="Arial"/>
              </a:rPr>
              <a:t>declaradas </a:t>
            </a:r>
            <a:r>
              <a:rPr sz="1600" b="1" spc="35" dirty="0">
                <a:latin typeface="Arial"/>
                <a:cs typeface="Arial"/>
              </a:rPr>
              <a:t>final </a:t>
            </a:r>
            <a:r>
              <a:rPr sz="1600" spc="125" dirty="0">
                <a:latin typeface="Arial"/>
                <a:cs typeface="Arial"/>
              </a:rPr>
              <a:t>para </a:t>
            </a:r>
            <a:r>
              <a:rPr sz="1600" spc="120" dirty="0">
                <a:latin typeface="Arial"/>
                <a:cs typeface="Arial"/>
              </a:rPr>
              <a:t>certificar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que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600" spc="-40" dirty="0">
                <a:latin typeface="Arial"/>
                <a:cs typeface="Arial"/>
              </a:rPr>
              <a:t>seu </a:t>
            </a:r>
            <a:r>
              <a:rPr sz="1600" spc="135" dirty="0">
                <a:latin typeface="Arial"/>
                <a:cs typeface="Arial"/>
              </a:rPr>
              <a:t>comportamento </a:t>
            </a:r>
            <a:r>
              <a:rPr sz="1600" spc="70" dirty="0">
                <a:latin typeface="Arial"/>
                <a:cs typeface="Arial"/>
              </a:rPr>
              <a:t>não </a:t>
            </a:r>
            <a:r>
              <a:rPr sz="1600" dirty="0">
                <a:latin typeface="Arial"/>
                <a:cs typeface="Arial"/>
              </a:rPr>
              <a:t>seja </a:t>
            </a:r>
            <a:r>
              <a:rPr sz="1600" spc="95" dirty="0">
                <a:latin typeface="Arial"/>
                <a:cs typeface="Arial"/>
              </a:rPr>
              <a:t>herdado </a:t>
            </a:r>
            <a:r>
              <a:rPr sz="1600" spc="20" dirty="0">
                <a:latin typeface="Arial"/>
                <a:cs typeface="Arial"/>
              </a:rPr>
              <a:t>e, </a:t>
            </a:r>
            <a:r>
              <a:rPr sz="1600" spc="55" dirty="0">
                <a:latin typeface="Arial"/>
                <a:cs typeface="Arial"/>
              </a:rPr>
              <a:t>possivelmente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modificado.</a:t>
            </a:r>
            <a:endParaRPr sz="16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445"/>
              </a:spcBef>
            </a:pPr>
            <a:r>
              <a:rPr sz="1600" spc="55" dirty="0">
                <a:latin typeface="Arial"/>
                <a:cs typeface="Arial"/>
              </a:rPr>
              <a:t>Exemplos, </a:t>
            </a:r>
            <a:r>
              <a:rPr sz="1600" spc="-30" dirty="0">
                <a:latin typeface="Arial"/>
                <a:cs typeface="Arial"/>
              </a:rPr>
              <a:t>são </a:t>
            </a:r>
            <a:r>
              <a:rPr sz="1600" spc="-40" dirty="0">
                <a:latin typeface="Arial"/>
                <a:cs typeface="Arial"/>
              </a:rPr>
              <a:t>as </a:t>
            </a:r>
            <a:r>
              <a:rPr sz="1600" spc="-50" dirty="0">
                <a:latin typeface="Arial"/>
                <a:cs typeface="Arial"/>
              </a:rPr>
              <a:t>classes </a:t>
            </a:r>
            <a:r>
              <a:rPr sz="1600" b="1" spc="55" dirty="0">
                <a:latin typeface="Arial"/>
                <a:cs typeface="Arial"/>
              </a:rPr>
              <a:t>Integer</a:t>
            </a:r>
            <a:r>
              <a:rPr sz="1600" spc="55" dirty="0">
                <a:latin typeface="Arial"/>
                <a:cs typeface="Arial"/>
              </a:rPr>
              <a:t>, </a:t>
            </a:r>
            <a:r>
              <a:rPr sz="1600" b="1" spc="-5" dirty="0">
                <a:latin typeface="Arial"/>
                <a:cs typeface="Arial"/>
              </a:rPr>
              <a:t>Double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b="1" spc="110" dirty="0">
                <a:latin typeface="Arial"/>
                <a:cs typeface="Arial"/>
              </a:rPr>
              <a:t>Math </a:t>
            </a:r>
            <a:r>
              <a:rPr sz="1600" spc="-60" dirty="0">
                <a:latin typeface="Arial"/>
                <a:cs typeface="Arial"/>
              </a:rPr>
              <a:t>e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b="1" spc="60" dirty="0">
                <a:latin typeface="Arial"/>
                <a:cs typeface="Arial"/>
              </a:rPr>
              <a:t>String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240" y="4596384"/>
            <a:ext cx="713232" cy="6126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36825" y="1703196"/>
            <a:ext cx="4262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solidFill>
                  <a:srgbClr val="585858"/>
                </a:solidFill>
                <a:latin typeface="Arial"/>
                <a:cs typeface="Arial"/>
              </a:rPr>
              <a:t>Classes </a:t>
            </a:r>
            <a:r>
              <a:rPr sz="1800" b="1" spc="-55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1800" b="1" spc="15" dirty="0">
                <a:solidFill>
                  <a:srgbClr val="585858"/>
                </a:solidFill>
                <a:latin typeface="Arial"/>
                <a:cs typeface="Arial"/>
              </a:rPr>
              <a:t>não </a:t>
            </a:r>
            <a:r>
              <a:rPr sz="1800" b="1" spc="35" dirty="0">
                <a:solidFill>
                  <a:srgbClr val="585858"/>
                </a:solidFill>
                <a:latin typeface="Arial"/>
                <a:cs typeface="Arial"/>
              </a:rPr>
              <a:t>podem </a:t>
            </a:r>
            <a:r>
              <a:rPr sz="1800" b="1" spc="125" dirty="0">
                <a:solidFill>
                  <a:srgbClr val="585858"/>
                </a:solidFill>
                <a:latin typeface="Arial"/>
                <a:cs typeface="Arial"/>
              </a:rPr>
              <a:t>ter</a:t>
            </a:r>
            <a:r>
              <a:rPr sz="1800" b="1" spc="-1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spc="-114" dirty="0">
                <a:solidFill>
                  <a:srgbClr val="585858"/>
                </a:solidFill>
                <a:latin typeface="Arial"/>
                <a:cs typeface="Arial"/>
              </a:rPr>
              <a:t>subclasses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325" y="394335"/>
            <a:ext cx="2227580" cy="33413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3770" y="401955"/>
            <a:ext cx="448119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Polimorfismo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88729" y="1941576"/>
            <a:ext cx="6710680" cy="3368675"/>
            <a:chOff x="988729" y="1941576"/>
            <a:chExt cx="6710680" cy="3368675"/>
          </a:xfrm>
        </p:grpSpPr>
        <p:sp>
          <p:nvSpPr>
            <p:cNvPr id="4" name="object 4"/>
            <p:cNvSpPr/>
            <p:nvPr/>
          </p:nvSpPr>
          <p:spPr>
            <a:xfrm>
              <a:off x="988729" y="2131179"/>
              <a:ext cx="6710241" cy="317890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24455" y="1941576"/>
              <a:ext cx="938783" cy="1568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7978619" y="4242961"/>
            <a:ext cx="690807" cy="9749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157595" y="1906270"/>
            <a:ext cx="18669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latin typeface="Arial"/>
                <a:cs typeface="Arial"/>
              </a:rPr>
              <a:t>Generalização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8230" y="3131185"/>
            <a:ext cx="19767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Especialização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82383" y="2247900"/>
            <a:ext cx="573405" cy="894715"/>
            <a:chOff x="6882383" y="2247900"/>
            <a:chExt cx="573405" cy="894715"/>
          </a:xfrm>
        </p:grpSpPr>
        <p:sp>
          <p:nvSpPr>
            <p:cNvPr id="10" name="object 10"/>
            <p:cNvSpPr/>
            <p:nvPr/>
          </p:nvSpPr>
          <p:spPr>
            <a:xfrm>
              <a:off x="6895337" y="2274569"/>
              <a:ext cx="216535" cy="855344"/>
            </a:xfrm>
            <a:custGeom>
              <a:avLst/>
              <a:gdLst/>
              <a:ahLst/>
              <a:cxnLst/>
              <a:rect l="l" t="t" r="r" b="b"/>
              <a:pathLst>
                <a:path w="216534" h="855344">
                  <a:moveTo>
                    <a:pt x="114553" y="0"/>
                  </a:moveTo>
                  <a:lnTo>
                    <a:pt x="101853" y="0"/>
                  </a:lnTo>
                  <a:lnTo>
                    <a:pt x="101853" y="746759"/>
                  </a:lnTo>
                  <a:lnTo>
                    <a:pt x="0" y="746759"/>
                  </a:lnTo>
                  <a:lnTo>
                    <a:pt x="108203" y="854963"/>
                  </a:lnTo>
                  <a:lnTo>
                    <a:pt x="216407" y="746759"/>
                  </a:lnTo>
                  <a:lnTo>
                    <a:pt x="114553" y="746759"/>
                  </a:lnTo>
                  <a:lnTo>
                    <a:pt x="114553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895337" y="2274569"/>
              <a:ext cx="216535" cy="855344"/>
            </a:xfrm>
            <a:custGeom>
              <a:avLst/>
              <a:gdLst/>
              <a:ahLst/>
              <a:cxnLst/>
              <a:rect l="l" t="t" r="r" b="b"/>
              <a:pathLst>
                <a:path w="216534" h="855344">
                  <a:moveTo>
                    <a:pt x="0" y="746759"/>
                  </a:moveTo>
                  <a:lnTo>
                    <a:pt x="101853" y="746759"/>
                  </a:lnTo>
                  <a:lnTo>
                    <a:pt x="101853" y="0"/>
                  </a:lnTo>
                  <a:lnTo>
                    <a:pt x="114553" y="0"/>
                  </a:lnTo>
                  <a:lnTo>
                    <a:pt x="114553" y="746759"/>
                  </a:lnTo>
                  <a:lnTo>
                    <a:pt x="216407" y="746759"/>
                  </a:lnTo>
                  <a:lnTo>
                    <a:pt x="108203" y="854963"/>
                  </a:lnTo>
                  <a:lnTo>
                    <a:pt x="0" y="74675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26045" y="2260853"/>
              <a:ext cx="216535" cy="855344"/>
            </a:xfrm>
            <a:custGeom>
              <a:avLst/>
              <a:gdLst/>
              <a:ahLst/>
              <a:cxnLst/>
              <a:rect l="l" t="t" r="r" b="b"/>
              <a:pathLst>
                <a:path w="216534" h="855344">
                  <a:moveTo>
                    <a:pt x="108203" y="0"/>
                  </a:moveTo>
                  <a:lnTo>
                    <a:pt x="0" y="108204"/>
                  </a:lnTo>
                  <a:lnTo>
                    <a:pt x="101853" y="108204"/>
                  </a:lnTo>
                  <a:lnTo>
                    <a:pt x="101853" y="854963"/>
                  </a:lnTo>
                  <a:lnTo>
                    <a:pt x="114553" y="854963"/>
                  </a:lnTo>
                  <a:lnTo>
                    <a:pt x="114553" y="108204"/>
                  </a:lnTo>
                  <a:lnTo>
                    <a:pt x="216407" y="108204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226045" y="2260853"/>
              <a:ext cx="216535" cy="855344"/>
            </a:xfrm>
            <a:custGeom>
              <a:avLst/>
              <a:gdLst/>
              <a:ahLst/>
              <a:cxnLst/>
              <a:rect l="l" t="t" r="r" b="b"/>
              <a:pathLst>
                <a:path w="216534" h="855344">
                  <a:moveTo>
                    <a:pt x="216407" y="108204"/>
                  </a:moveTo>
                  <a:lnTo>
                    <a:pt x="114553" y="108204"/>
                  </a:lnTo>
                  <a:lnTo>
                    <a:pt x="114553" y="854963"/>
                  </a:lnTo>
                  <a:lnTo>
                    <a:pt x="101853" y="854963"/>
                  </a:lnTo>
                  <a:lnTo>
                    <a:pt x="101853" y="108204"/>
                  </a:lnTo>
                  <a:lnTo>
                    <a:pt x="0" y="108204"/>
                  </a:lnTo>
                  <a:lnTo>
                    <a:pt x="108203" y="0"/>
                  </a:lnTo>
                  <a:lnTo>
                    <a:pt x="216407" y="10820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54836"/>
            <a:ext cx="9144000" cy="5503545"/>
            <a:chOff x="0" y="1354836"/>
            <a:chExt cx="9144000" cy="5503545"/>
          </a:xfrm>
        </p:grpSpPr>
        <p:sp>
          <p:nvSpPr>
            <p:cNvPr id="3" name="object 3"/>
            <p:cNvSpPr/>
            <p:nvPr/>
          </p:nvSpPr>
          <p:spPr>
            <a:xfrm>
              <a:off x="2323338" y="5125974"/>
              <a:ext cx="4128770" cy="1190625"/>
            </a:xfrm>
            <a:custGeom>
              <a:avLst/>
              <a:gdLst/>
              <a:ahLst/>
              <a:cxnLst/>
              <a:rect l="l" t="t" r="r" b="b"/>
              <a:pathLst>
                <a:path w="4128770" h="1190625">
                  <a:moveTo>
                    <a:pt x="0" y="1190244"/>
                  </a:moveTo>
                  <a:lnTo>
                    <a:pt x="4128516" y="1190244"/>
                  </a:lnTo>
                  <a:lnTo>
                    <a:pt x="4128516" y="0"/>
                  </a:lnTo>
                  <a:lnTo>
                    <a:pt x="0" y="0"/>
                  </a:lnTo>
                  <a:lnTo>
                    <a:pt x="0" y="119024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31364" y="5149595"/>
              <a:ext cx="2636519" cy="114147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23338" y="3867150"/>
              <a:ext cx="4128770" cy="1191895"/>
            </a:xfrm>
            <a:custGeom>
              <a:avLst/>
              <a:gdLst/>
              <a:ahLst/>
              <a:cxnLst/>
              <a:rect l="l" t="t" r="r" b="b"/>
              <a:pathLst>
                <a:path w="4128770" h="1191895">
                  <a:moveTo>
                    <a:pt x="0" y="1191768"/>
                  </a:moveTo>
                  <a:lnTo>
                    <a:pt x="4128516" y="1191768"/>
                  </a:lnTo>
                  <a:lnTo>
                    <a:pt x="4128516" y="0"/>
                  </a:lnTo>
                  <a:lnTo>
                    <a:pt x="0" y="0"/>
                  </a:lnTo>
                  <a:lnTo>
                    <a:pt x="0" y="119176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84204" y="3914653"/>
              <a:ext cx="2507932" cy="10929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30957" y="1367790"/>
              <a:ext cx="4121150" cy="1141730"/>
            </a:xfrm>
            <a:custGeom>
              <a:avLst/>
              <a:gdLst/>
              <a:ahLst/>
              <a:cxnLst/>
              <a:rect l="l" t="t" r="r" b="b"/>
              <a:pathLst>
                <a:path w="4121150" h="1141730">
                  <a:moveTo>
                    <a:pt x="0" y="1141476"/>
                  </a:moveTo>
                  <a:lnTo>
                    <a:pt x="4120896" y="1141476"/>
                  </a:lnTo>
                  <a:lnTo>
                    <a:pt x="4120896" y="0"/>
                  </a:lnTo>
                  <a:lnTo>
                    <a:pt x="0" y="0"/>
                  </a:lnTo>
                  <a:lnTo>
                    <a:pt x="0" y="114147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95727" y="1446276"/>
              <a:ext cx="3438113" cy="953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330957" y="2579369"/>
              <a:ext cx="4121150" cy="1191895"/>
            </a:xfrm>
            <a:custGeom>
              <a:avLst/>
              <a:gdLst/>
              <a:ahLst/>
              <a:cxnLst/>
              <a:rect l="l" t="t" r="r" b="b"/>
              <a:pathLst>
                <a:path w="4121150" h="1191895">
                  <a:moveTo>
                    <a:pt x="0" y="1191767"/>
                  </a:moveTo>
                  <a:lnTo>
                    <a:pt x="4120896" y="1191767"/>
                  </a:lnTo>
                  <a:lnTo>
                    <a:pt x="4120896" y="0"/>
                  </a:lnTo>
                  <a:lnTo>
                    <a:pt x="0" y="0"/>
                  </a:lnTo>
                  <a:lnTo>
                    <a:pt x="0" y="119176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72706" y="2626370"/>
              <a:ext cx="2643047" cy="1092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1687" y="2775203"/>
              <a:ext cx="1778508" cy="1097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3587" y="5458968"/>
              <a:ext cx="1688592" cy="8351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716" y="4048556"/>
              <a:ext cx="2188464" cy="9928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17626" y="447547"/>
            <a:ext cx="791210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5" dirty="0"/>
              <a:t>Sobreposição de Métodos</a:t>
            </a:r>
            <a:r>
              <a:rPr sz="3800" spc="-10" dirty="0"/>
              <a:t> </a:t>
            </a:r>
            <a:r>
              <a:rPr sz="3800" spc="-5" dirty="0"/>
              <a:t>@Override</a:t>
            </a:r>
            <a:endParaRPr sz="3800"/>
          </a:p>
        </p:txBody>
      </p:sp>
      <p:sp>
        <p:nvSpPr>
          <p:cNvPr id="15" name="object 15"/>
          <p:cNvSpPr/>
          <p:nvPr/>
        </p:nvSpPr>
        <p:spPr>
          <a:xfrm>
            <a:off x="1220317" y="1334703"/>
            <a:ext cx="591311" cy="10657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05345" y="2849115"/>
            <a:ext cx="2265680" cy="1404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13000"/>
              </a:lnSpc>
              <a:spcBef>
                <a:spcPts val="95"/>
              </a:spcBef>
            </a:pPr>
            <a:r>
              <a:rPr sz="1600" spc="35" dirty="0">
                <a:solidFill>
                  <a:srgbClr val="585858"/>
                </a:solidFill>
                <a:latin typeface="Arial"/>
                <a:cs typeface="Arial"/>
              </a:rPr>
              <a:t>O </a:t>
            </a:r>
            <a:r>
              <a:rPr sz="1600" spc="135" dirty="0">
                <a:solidFill>
                  <a:srgbClr val="585858"/>
                </a:solidFill>
                <a:latin typeface="Arial"/>
                <a:cs typeface="Arial"/>
              </a:rPr>
              <a:t>tipo </a:t>
            </a:r>
            <a:r>
              <a:rPr sz="1600" spc="5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b="1" spc="55" dirty="0">
                <a:solidFill>
                  <a:srgbClr val="585858"/>
                </a:solidFill>
                <a:latin typeface="Arial"/>
                <a:cs typeface="Arial"/>
              </a:rPr>
              <a:t>retorno </a:t>
            </a:r>
            <a:r>
              <a:rPr sz="1600" spc="80" dirty="0">
                <a:solidFill>
                  <a:srgbClr val="585858"/>
                </a:solidFill>
                <a:latin typeface="Arial"/>
                <a:cs typeface="Arial"/>
              </a:rPr>
              <a:t>do  </a:t>
            </a:r>
            <a:r>
              <a:rPr sz="1600" spc="120" dirty="0">
                <a:solidFill>
                  <a:srgbClr val="585858"/>
                </a:solidFill>
                <a:latin typeface="Arial"/>
                <a:cs typeface="Arial"/>
              </a:rPr>
              <a:t>método </a:t>
            </a:r>
            <a:r>
              <a:rPr sz="1600" spc="105" dirty="0">
                <a:solidFill>
                  <a:srgbClr val="585858"/>
                </a:solidFill>
                <a:latin typeface="Arial"/>
                <a:cs typeface="Arial"/>
              </a:rPr>
              <a:t>na </a:t>
            </a:r>
            <a:r>
              <a:rPr sz="1600" b="1" spc="-95" dirty="0">
                <a:solidFill>
                  <a:srgbClr val="585858"/>
                </a:solidFill>
                <a:latin typeface="Arial"/>
                <a:cs typeface="Arial"/>
              </a:rPr>
              <a:t>subclasse  </a:t>
            </a:r>
            <a:r>
              <a:rPr sz="1600" spc="25" dirty="0">
                <a:solidFill>
                  <a:srgbClr val="585858"/>
                </a:solidFill>
                <a:latin typeface="Arial"/>
                <a:cs typeface="Arial"/>
              </a:rPr>
              <a:t>deve ser </a:t>
            </a:r>
            <a:r>
              <a:rPr sz="1600" b="1" spc="15" dirty="0">
                <a:solidFill>
                  <a:srgbClr val="585858"/>
                </a:solidFill>
                <a:latin typeface="Arial"/>
                <a:cs typeface="Arial"/>
              </a:rPr>
              <a:t>idêntico </a:t>
            </a:r>
            <a:r>
              <a:rPr sz="1600" spc="20" dirty="0">
                <a:solidFill>
                  <a:srgbClr val="585858"/>
                </a:solidFill>
                <a:latin typeface="Arial"/>
                <a:cs typeface="Arial"/>
              </a:rPr>
              <a:t>ao  </a:t>
            </a:r>
            <a:r>
              <a:rPr sz="1600" spc="85" dirty="0">
                <a:solidFill>
                  <a:srgbClr val="585858"/>
                </a:solidFill>
                <a:latin typeface="Arial"/>
                <a:cs typeface="Arial"/>
              </a:rPr>
              <a:t>do </a:t>
            </a:r>
            <a:r>
              <a:rPr sz="1600" b="1" spc="40" dirty="0">
                <a:solidFill>
                  <a:srgbClr val="585858"/>
                </a:solidFill>
                <a:latin typeface="Arial"/>
                <a:cs typeface="Arial"/>
              </a:rPr>
              <a:t>método </a:t>
            </a:r>
            <a:r>
              <a:rPr sz="1600" b="1" spc="-40" dirty="0">
                <a:solidFill>
                  <a:srgbClr val="585858"/>
                </a:solidFill>
                <a:latin typeface="Arial"/>
                <a:cs typeface="Arial"/>
              </a:rPr>
              <a:t>sobreposto  </a:t>
            </a:r>
            <a:r>
              <a:rPr sz="1600" spc="105" dirty="0">
                <a:solidFill>
                  <a:srgbClr val="585858"/>
                </a:solidFill>
                <a:latin typeface="Arial"/>
                <a:cs typeface="Arial"/>
              </a:rPr>
              <a:t>na</a:t>
            </a:r>
            <a:r>
              <a:rPr sz="1600" spc="1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60" dirty="0">
                <a:solidFill>
                  <a:srgbClr val="585858"/>
                </a:solidFill>
                <a:latin typeface="Arial"/>
                <a:cs typeface="Arial"/>
              </a:rPr>
              <a:t>superclasse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4044</Words>
  <Application>WPS Presentation</Application>
  <PresentationFormat>On-screen Show (4:3)</PresentationFormat>
  <Paragraphs>191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Georgia</vt:lpstr>
      <vt:lpstr>Gubbi</vt:lpstr>
      <vt:lpstr>Arial</vt:lpstr>
      <vt:lpstr>DejaVu Sans</vt:lpstr>
      <vt:lpstr>Calibri</vt:lpstr>
      <vt:lpstr>Abyssinica SIL</vt:lpstr>
      <vt:lpstr>微软雅黑</vt:lpstr>
      <vt:lpstr>文泉驿微米黑</vt:lpstr>
      <vt:lpstr>Arial Unicode MS</vt:lpstr>
      <vt:lpstr>OpenSymbol</vt:lpstr>
      <vt:lpstr>Default Design</vt:lpstr>
      <vt:lpstr>Membros estáticos</vt:lpstr>
      <vt:lpstr>Java Orientado a Objetos  Herança e Polimorfismo</vt:lpstr>
      <vt:lpstr>Herança</vt:lpstr>
      <vt:lpstr>SuperClasse e SubClasse</vt:lpstr>
      <vt:lpstr>Herança – classe Veiculo</vt:lpstr>
      <vt:lpstr>Herança – classe Carro</vt:lpstr>
      <vt:lpstr>Modificador de Classe final</vt:lpstr>
      <vt:lpstr>Polimorfismo</vt:lpstr>
      <vt:lpstr>Sobreposição de Métodos @Override</vt:lpstr>
      <vt:lpstr>Referências polimórficas</vt:lpstr>
      <vt:lpstr>Coleções Heterogêneas de Objetos</vt:lpstr>
      <vt:lpstr>Determinando a Classe de um  Objeto</vt:lpstr>
      <vt:lpstr>Modificador de método final</vt:lpstr>
      <vt:lpstr>Encapsulamento</vt:lpstr>
      <vt:lpstr>Métodos de Configuração e  Captura</vt:lpstr>
      <vt:lpstr>Java Orientado a Objetos  Classes Abstratas, Internas e Interfaces</vt:lpstr>
      <vt:lpstr>Classes Abstratas</vt:lpstr>
      <vt:lpstr>Métodos Abstratos</vt:lpstr>
      <vt:lpstr>Exemplos de implementação</vt:lpstr>
      <vt:lpstr>Exemplos de implementação</vt:lpstr>
      <vt:lpstr>Interfaces</vt:lpstr>
      <vt:lpstr>Criando Interfaces</vt:lpstr>
      <vt:lpstr>Implementando Interfaces</vt:lpstr>
      <vt:lpstr>Herança entre interfaces</vt:lpstr>
      <vt:lpstr>Interface vs. Classe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Membros estáticos</dc:title>
  <dc:creator/>
  <cp:lastModifiedBy>squadra</cp:lastModifiedBy>
  <cp:revision>7</cp:revision>
  <dcterms:created xsi:type="dcterms:W3CDTF">2020-02-07T14:07:22Z</dcterms:created>
  <dcterms:modified xsi:type="dcterms:W3CDTF">2020-02-07T14:07:22Z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1900-01-01T00:00:00Z</vt:filetime>
  </property>
  <property fmtid="{D5CDD505-2E9C-101B-9397-08002B2CF9AE}" pid="3" name="KSOProductBuildVer">
    <vt:lpwstr>1046-11.1.0.9080</vt:lpwstr>
  </property>
</Properties>
</file>